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2"/>
  </p:sldMasterIdLst>
  <p:notesMasterIdLst>
    <p:notesMasterId r:id="rId13"/>
  </p:notesMasterIdLst>
  <p:handoutMasterIdLst>
    <p:handoutMasterId r:id="rId14"/>
  </p:handoutMasterIdLst>
  <p:sldIdLst>
    <p:sldId id="281" r:id="rId3"/>
    <p:sldId id="282" r:id="rId4"/>
    <p:sldId id="283" r:id="rId5"/>
    <p:sldId id="284" r:id="rId6"/>
    <p:sldId id="290" r:id="rId7"/>
    <p:sldId id="285" r:id="rId8"/>
    <p:sldId id="286" r:id="rId9"/>
    <p:sldId id="287" r:id="rId10"/>
    <p:sldId id="288" r:id="rId11"/>
    <p:sldId id="289" r:id="rId12"/>
  </p:sldIdLst>
  <p:sldSz cx="9144000" cy="6858000" type="screen4x3"/>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31">
          <p15:clr>
            <a:srgbClr val="A4A3A4"/>
          </p15:clr>
        </p15:guide>
        <p15:guide id="3" orient="horz" pos="3859">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F278"/>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C8B01C-511D-4F85-AC89-8AFB93BBDC90}" v="54" dt="2021-03-11T22:11:10.298"/>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16" autoAdjust="0"/>
    <p:restoredTop sz="65960" autoAdjust="0"/>
  </p:normalViewPr>
  <p:slideViewPr>
    <p:cSldViewPr snapToGrid="0">
      <p:cViewPr varScale="1">
        <p:scale>
          <a:sx n="128" d="100"/>
          <a:sy n="128" d="100"/>
        </p:scale>
        <p:origin x="1736" y="176"/>
      </p:cViewPr>
      <p:guideLst>
        <p:guide orient="horz" pos="2160"/>
        <p:guide orient="horz" pos="1231"/>
        <p:guide orient="horz" pos="3859"/>
        <p:guide pos="2880"/>
      </p:guideLst>
    </p:cSldViewPr>
  </p:slideViewPr>
  <p:notesTextViewPr>
    <p:cViewPr>
      <p:scale>
        <a:sx n="1" d="1"/>
        <a:sy n="1" d="1"/>
      </p:scale>
      <p:origin x="0" y="0"/>
    </p:cViewPr>
  </p:notesTextViewPr>
  <p:sorterViewPr>
    <p:cViewPr>
      <p:scale>
        <a:sx n="114" d="100"/>
        <a:sy n="114" d="100"/>
      </p:scale>
      <p:origin x="0" y="0"/>
    </p:cViewPr>
  </p:sorterViewPr>
  <p:notesViewPr>
    <p:cSldViewPr snapToGrid="0" showGuides="1">
      <p:cViewPr varScale="1">
        <p:scale>
          <a:sx n="80" d="100"/>
          <a:sy n="80" d="100"/>
        </p:scale>
        <p:origin x="-31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4F4B9-0189-49FE-A80F-05884EB8C951}" type="datetimeFigureOut">
              <a:rPr lang="en-US" smtClean="0"/>
              <a:t>7/14/22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F936A4-2C93-48C2-9221-0FDBF7E74F4F}" type="slidenum">
              <a:rPr lang="en-US" smtClean="0"/>
              <a:t>‹#›</a:t>
            </a:fld>
            <a:endParaRPr lang="en-US"/>
          </a:p>
        </p:txBody>
      </p:sp>
    </p:spTree>
    <p:extLst>
      <p:ext uri="{BB962C8B-B14F-4D97-AF65-F5344CB8AC3E}">
        <p14:creationId xmlns:p14="http://schemas.microsoft.com/office/powerpoint/2010/main" val="752448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176727-6A19-4DE8-B47E-7FD6EA47E672}" type="datetimeFigureOut">
              <a:rPr lang="en-US" smtClean="0"/>
              <a:t>7/14/22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5BBE4E-8AFD-45B3-8A52-6FC96354F416}" type="slidenum">
              <a:rPr lang="en-US" smtClean="0"/>
              <a:t>‹#›</a:t>
            </a:fld>
            <a:endParaRPr lang="en-US"/>
          </a:p>
        </p:txBody>
      </p:sp>
    </p:spTree>
    <p:extLst>
      <p:ext uri="{BB962C8B-B14F-4D97-AF65-F5344CB8AC3E}">
        <p14:creationId xmlns:p14="http://schemas.microsoft.com/office/powerpoint/2010/main" val="360337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t>Grasslands</a:t>
            </a:r>
          </a:p>
          <a:p>
            <a:r>
              <a:rPr lang="en-US" dirty="0"/>
              <a:t>(Basic)</a:t>
            </a:r>
          </a:p>
          <a:p>
            <a:endParaRPr lang="en-US" dirty="0"/>
          </a:p>
          <a:p>
            <a:pPr marL="0" indent="0">
              <a:buFont typeface="Arial" pitchFamily="34" charset="0"/>
              <a:buNone/>
            </a:pPr>
            <a:r>
              <a:rPr lang="en-US" b="1" dirty="0"/>
              <a:t>Note: </a:t>
            </a:r>
            <a:r>
              <a:rPr lang="en-US" dirty="0"/>
              <a:t>This template is optimized </a:t>
            </a:r>
            <a:r>
              <a:rPr lang="en-US" b="0" dirty="0"/>
              <a:t>for PowerPoint 2010</a:t>
            </a:r>
            <a:r>
              <a:rPr lang="en-US" b="0" baseline="0" dirty="0"/>
              <a:t> and </a:t>
            </a:r>
            <a:r>
              <a:rPr lang="en-US" dirty="0"/>
              <a:t>uses a </a:t>
            </a:r>
            <a:r>
              <a:rPr lang="en-US" b="0" dirty="0"/>
              <a:t>video background. </a:t>
            </a:r>
            <a:r>
              <a:rPr lang="en-US" dirty="0"/>
              <a:t>If used in PowerPoint 2007, video elements will play, but all content will be covered by video background when in slideshow. If used in PowerPoint 2003, video will not play, but the poster frame of the videos will remain in place as a</a:t>
            </a:r>
            <a:r>
              <a:rPr lang="en-US" baseline="0" dirty="0"/>
              <a:t> static</a:t>
            </a:r>
            <a:r>
              <a:rPr lang="en-US" dirty="0"/>
              <a:t> image. </a:t>
            </a:r>
            <a:br>
              <a:rPr lang="en-US" dirty="0"/>
            </a:br>
            <a:endParaRPr lang="en-US" dirty="0"/>
          </a:p>
          <a:p>
            <a:pPr marL="0" lvl="0" indent="0">
              <a:buFont typeface="+mj-lt"/>
              <a:buNone/>
            </a:pPr>
            <a:r>
              <a:rPr lang="en-US" baseline="0" dirty="0"/>
              <a:t>The</a:t>
            </a:r>
            <a:r>
              <a:rPr lang="en-US" b="0" baseline="0" dirty="0"/>
              <a:t> v</a:t>
            </a:r>
            <a:r>
              <a:rPr lang="en-US" b="0" dirty="0"/>
              <a:t>ideo:</a:t>
            </a:r>
            <a:endParaRPr lang="en-US" b="0" baseline="0" dirty="0"/>
          </a:p>
          <a:p>
            <a:pPr marL="685800" lvl="1" indent="-228600">
              <a:buFont typeface="+mj-lt"/>
              <a:buAutoNum type="arabicPeriod"/>
            </a:pPr>
            <a:r>
              <a:rPr lang="en-US" baseline="0" dirty="0"/>
              <a:t>Plays automatically after each slide transition.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Is 30 seconds long.</a:t>
            </a:r>
            <a:endParaRPr lang="en-US" dirty="0"/>
          </a:p>
          <a:p>
            <a:pPr marL="685800" lvl="1" indent="-228600">
              <a:buFont typeface="+mj-lt"/>
              <a:buAutoNum type="arabicPeriod"/>
            </a:pPr>
            <a:r>
              <a:rPr lang="en-US" baseline="0" dirty="0"/>
              <a:t>Seamlessly loops for infinite playback.</a:t>
            </a:r>
            <a:br>
              <a:rPr lang="en-US" baseline="0" dirty="0"/>
            </a:br>
            <a:endParaRPr lang="en-US" baseline="0" dirty="0"/>
          </a:p>
          <a:p>
            <a:pPr marL="0" lvl="0" indent="0">
              <a:buFont typeface="+mj-lt"/>
              <a:buNone/>
            </a:pPr>
            <a:r>
              <a:rPr lang="en-US" baseline="0" dirty="0"/>
              <a:t>To </a:t>
            </a:r>
            <a:r>
              <a:rPr lang="en-US" b="0" baseline="0" dirty="0"/>
              <a:t>add slides or change layout, do the following:</a:t>
            </a:r>
          </a:p>
          <a:p>
            <a:pPr marL="685800" lvl="1" indent="-228600">
              <a:buFont typeface="+mj-lt"/>
              <a:buAutoNum type="arabicPeriod"/>
            </a:pPr>
            <a:r>
              <a:rPr lang="en-US" baseline="0" dirty="0"/>
              <a:t>To add a new slide, </a:t>
            </a:r>
            <a:r>
              <a:rPr lang="en-US" sz="1200" kern="1200" baseline="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group, click the arrow under </a:t>
            </a:r>
            <a:r>
              <a:rPr lang="en-US" sz="1200" b="1" kern="1200" dirty="0">
                <a:solidFill>
                  <a:schemeClr val="tx1"/>
                </a:solidFill>
                <a:effectLst/>
                <a:latin typeface="+mn-lt"/>
                <a:ea typeface="+mn-ea"/>
                <a:cs typeface="+mn-cs"/>
              </a:rPr>
              <a:t>New Slide</a:t>
            </a:r>
            <a:r>
              <a:rPr lang="en-US" sz="1200" kern="1200" dirty="0">
                <a:solidFill>
                  <a:schemeClr val="tx1"/>
                </a:solidFill>
                <a:effectLst/>
                <a:latin typeface="+mn-lt"/>
                <a:ea typeface="+mn-ea"/>
                <a:cs typeface="+mn-cs"/>
              </a:rPr>
              <a:t>, then click under </a:t>
            </a:r>
            <a:r>
              <a:rPr lang="en-US" sz="1200" b="1" kern="1200" dirty="0">
                <a:solidFill>
                  <a:schemeClr val="tx1"/>
                </a:solidFill>
                <a:effectLst/>
                <a:latin typeface="+mn-lt"/>
                <a:ea typeface="+mn-ea"/>
                <a:cs typeface="+mn-cs"/>
              </a:rPr>
              <a:t>Motion Background Theme</a:t>
            </a:r>
            <a:r>
              <a:rPr lang="en-US" sz="1200" kern="1200" dirty="0">
                <a:solidFill>
                  <a:schemeClr val="tx1"/>
                </a:solidFill>
                <a:effectLst/>
                <a:latin typeface="+mn-lt"/>
                <a:ea typeface="+mn-ea"/>
                <a:cs typeface="+mn-cs"/>
              </a:rPr>
              <a:t> select the desired</a:t>
            </a:r>
            <a:r>
              <a:rPr lang="en-US" sz="1200" kern="1200" baseline="0" dirty="0">
                <a:solidFill>
                  <a:schemeClr val="tx1"/>
                </a:solidFill>
                <a:effectLst/>
                <a:latin typeface="+mn-lt"/>
                <a:ea typeface="+mn-ea"/>
                <a:cs typeface="+mn-cs"/>
              </a:rPr>
              <a:t> layout</a:t>
            </a:r>
            <a:r>
              <a:rPr lang="en-US" sz="1200" kern="1200" dirty="0">
                <a:solidFill>
                  <a:schemeClr val="tx1"/>
                </a:solidFill>
                <a:effectLst/>
                <a:latin typeface="+mn-lt"/>
                <a:ea typeface="+mn-ea"/>
                <a:cs typeface="+mn-cs"/>
              </a:rPr>
              <a:t>.</a:t>
            </a:r>
          </a:p>
          <a:p>
            <a:pPr marL="685800" lvl="1" indent="-228600">
              <a:buFont typeface="+mj-lt"/>
              <a:buAutoNum type="arabicPeriod"/>
            </a:pPr>
            <a:r>
              <a:rPr lang="en-US" sz="1200" kern="1200" baseline="0" dirty="0">
                <a:solidFill>
                  <a:schemeClr val="tx1"/>
                </a:solidFill>
                <a:effectLst/>
                <a:latin typeface="+mn-lt"/>
                <a:ea typeface="+mn-ea"/>
                <a:cs typeface="+mn-cs"/>
              </a:rPr>
              <a:t>To change the layout of an existing slide, o</a:t>
            </a:r>
            <a:r>
              <a:rPr lang="en-US" sz="1200" kern="1200" dirty="0">
                <a:solidFill>
                  <a:schemeClr val="tx1"/>
                </a:solidFill>
                <a:effectLst/>
                <a:latin typeface="+mn-lt"/>
                <a:ea typeface="+mn-ea"/>
                <a:cs typeface="+mn-cs"/>
              </a:rPr>
              <a:t>n the </a:t>
            </a:r>
            <a:r>
              <a:rPr lang="en-US" sz="1200" b="1" kern="1200" dirty="0">
                <a:solidFill>
                  <a:schemeClr val="tx1"/>
                </a:solidFill>
                <a:effectLst/>
                <a:latin typeface="+mn-lt"/>
                <a:ea typeface="+mn-ea"/>
                <a:cs typeface="+mn-cs"/>
              </a:rPr>
              <a:t>Home</a:t>
            </a:r>
            <a:r>
              <a:rPr lang="en-US" sz="1200" kern="1200" dirty="0">
                <a:solidFill>
                  <a:schemeClr val="tx1"/>
                </a:solidFill>
                <a:effectLst/>
                <a:latin typeface="+mn-lt"/>
                <a:ea typeface="+mn-ea"/>
                <a:cs typeface="+mn-cs"/>
              </a:rPr>
              <a:t> tab, in the </a:t>
            </a:r>
            <a:r>
              <a:rPr lang="en-US" sz="1200" b="1" kern="1200" dirty="0">
                <a:solidFill>
                  <a:schemeClr val="tx1"/>
                </a:solidFill>
                <a:effectLst/>
                <a:latin typeface="+mn-lt"/>
                <a:ea typeface="+mn-ea"/>
                <a:cs typeface="+mn-cs"/>
              </a:rPr>
              <a:t>Slides</a:t>
            </a:r>
            <a:r>
              <a:rPr lang="en-US" sz="1200" kern="1200" dirty="0">
                <a:solidFill>
                  <a:schemeClr val="tx1"/>
                </a:solidFill>
                <a:effectLst/>
                <a:latin typeface="+mn-lt"/>
                <a:ea typeface="+mn-ea"/>
                <a:cs typeface="+mn-cs"/>
              </a:rPr>
              <a:t> group, click </a:t>
            </a:r>
            <a:r>
              <a:rPr lang="en-US" sz="1200" b="1" kern="1200" dirty="0">
                <a:solidFill>
                  <a:schemeClr val="tx1"/>
                </a:solidFill>
                <a:effectLst/>
                <a:latin typeface="+mn-lt"/>
                <a:ea typeface="+mn-ea"/>
                <a:cs typeface="+mn-cs"/>
              </a:rPr>
              <a:t>Layout</a:t>
            </a:r>
            <a:r>
              <a:rPr lang="en-US" sz="1200" kern="1200" dirty="0">
                <a:solidFill>
                  <a:schemeClr val="tx1"/>
                </a:solidFill>
                <a:effectLst/>
                <a:latin typeface="+mn-lt"/>
                <a:ea typeface="+mn-ea"/>
                <a:cs typeface="+mn-cs"/>
              </a:rPr>
              <a:t>, then select the desired</a:t>
            </a:r>
            <a:r>
              <a:rPr lang="en-US" sz="1200" kern="1200" baseline="0" dirty="0">
                <a:solidFill>
                  <a:schemeClr val="tx1"/>
                </a:solidFill>
                <a:effectLst/>
                <a:latin typeface="+mn-lt"/>
                <a:ea typeface="+mn-ea"/>
                <a:cs typeface="+mn-cs"/>
              </a:rPr>
              <a:t> layout</a:t>
            </a:r>
            <a:r>
              <a:rPr lang="en-US" sz="1200" kern="1200" dirty="0">
                <a:solidFill>
                  <a:schemeClr val="tx1"/>
                </a:solidFill>
                <a:effectLst/>
                <a:latin typeface="+mn-lt"/>
                <a:ea typeface="+mn-ea"/>
                <a:cs typeface="+mn-cs"/>
              </a:rPr>
              <a:t>.</a:t>
            </a:r>
          </a:p>
          <a:p>
            <a:pPr marL="228600" lvl="0" indent="-228600">
              <a:buFont typeface="+mj-lt"/>
              <a:buAutoNum type="arabicPeriod"/>
            </a:pPr>
            <a:endParaRPr lang="en-US" kern="1200" baseline="0" dirty="0">
              <a:solidFill>
                <a:schemeClr val="tx1"/>
              </a:solidFill>
              <a:effectLst/>
              <a:latin typeface="+mn-lt"/>
              <a:ea typeface="+mn-ea"/>
              <a:cs typeface="+mn-cs"/>
            </a:endParaRPr>
          </a:p>
          <a:p>
            <a:pPr marL="0" marR="0" lvl="0" indent="0">
              <a:lnSpc>
                <a:spcPct val="115000"/>
              </a:lnSpc>
              <a:spcBef>
                <a:spcPts val="0"/>
              </a:spcBef>
              <a:spcAft>
                <a:spcPts val="1000"/>
              </a:spcAft>
              <a:buFont typeface="+mj-lt"/>
              <a:buNone/>
              <a:tabLst>
                <a:tab pos="457200" algn="l"/>
              </a:tabLst>
            </a:pPr>
            <a:r>
              <a:rPr lang="en-US" sz="1200" dirty="0">
                <a:effectLst/>
                <a:latin typeface="Calibri"/>
                <a:ea typeface="Calibri"/>
                <a:cs typeface="Times New Roman"/>
              </a:rPr>
              <a:t>This template uses the “Pushpin” </a:t>
            </a:r>
            <a:r>
              <a:rPr lang="en-US" sz="1200" b="1" dirty="0">
                <a:effectLst/>
                <a:latin typeface="Calibri"/>
                <a:ea typeface="Calibri"/>
                <a:cs typeface="Times New Roman"/>
              </a:rPr>
              <a:t>Theme Font</a:t>
            </a:r>
            <a:r>
              <a:rPr lang="en-US" sz="1200" b="0" dirty="0">
                <a:effectLst/>
                <a:latin typeface="Calibri"/>
                <a:ea typeface="Calibri"/>
                <a:cs typeface="Times New Roman"/>
              </a:rPr>
              <a:t>.</a:t>
            </a:r>
            <a:r>
              <a:rPr lang="en-US" sz="1200" b="0" baseline="0" dirty="0">
                <a:effectLst/>
                <a:latin typeface="Calibri"/>
                <a:ea typeface="Calibri"/>
                <a:cs typeface="Times New Roman"/>
              </a:rPr>
              <a:t> </a:t>
            </a:r>
            <a:r>
              <a:rPr lang="en-US" sz="1200" dirty="0">
                <a:effectLst/>
                <a:latin typeface="Calibri"/>
                <a:ea typeface="Calibri"/>
                <a:cs typeface="Times New Roman"/>
              </a:rPr>
              <a:t>To access or change the </a:t>
            </a:r>
            <a:r>
              <a:rPr lang="en-US" sz="1200" b="1" dirty="0">
                <a:effectLst/>
                <a:latin typeface="Calibri"/>
                <a:ea typeface="Calibri"/>
                <a:cs typeface="Times New Roman"/>
              </a:rPr>
              <a:t>Theme Font</a:t>
            </a:r>
            <a:r>
              <a:rPr lang="en-US" sz="1200" dirty="0">
                <a:effectLst/>
                <a:latin typeface="Calibri"/>
                <a:ea typeface="Calibri"/>
                <a:cs typeface="Times New Roman"/>
              </a:rPr>
              <a:t>, do the following:</a:t>
            </a:r>
          </a:p>
          <a:p>
            <a:pPr marL="685800" marR="0" lvl="1" indent="-228600">
              <a:lnSpc>
                <a:spcPct val="115000"/>
              </a:lnSpc>
              <a:spcBef>
                <a:spcPts val="0"/>
              </a:spcBef>
              <a:spcAft>
                <a:spcPts val="1000"/>
              </a:spcAft>
              <a:buFont typeface="+mj-lt"/>
              <a:buAutoNum type="arabicPeriod"/>
              <a:tabLst>
                <a:tab pos="457200" algn="l"/>
              </a:tabLst>
            </a:pPr>
            <a:r>
              <a:rPr lang="en-US" sz="1200" baseline="0" dirty="0">
                <a:effectLst/>
                <a:latin typeface="Calibri"/>
                <a:ea typeface="Calibri"/>
                <a:cs typeface="Times New Roman"/>
              </a:rPr>
              <a:t>O</a:t>
            </a:r>
            <a:r>
              <a:rPr lang="en-US" sz="1200" dirty="0">
                <a:effectLst/>
                <a:latin typeface="Calibri"/>
                <a:ea typeface="Calibri"/>
                <a:cs typeface="Times New Roman"/>
              </a:rPr>
              <a:t>n the </a:t>
            </a:r>
            <a:r>
              <a:rPr lang="en-US" sz="1200" b="1" dirty="0">
                <a:effectLst/>
                <a:latin typeface="Calibri"/>
                <a:ea typeface="Calibri"/>
                <a:cs typeface="Times New Roman"/>
              </a:rPr>
              <a:t>View</a:t>
            </a:r>
            <a:r>
              <a:rPr lang="en-US" sz="1200" dirty="0">
                <a:effectLst/>
                <a:latin typeface="Calibri"/>
                <a:ea typeface="Calibri"/>
                <a:cs typeface="Times New Roman"/>
              </a:rPr>
              <a:t> tab in the </a:t>
            </a:r>
            <a:r>
              <a:rPr lang="en-US" sz="1200" b="1" dirty="0">
                <a:effectLst/>
                <a:latin typeface="Calibri"/>
                <a:ea typeface="Calibri"/>
                <a:cs typeface="Times New Roman"/>
              </a:rPr>
              <a:t>Master Views</a:t>
            </a:r>
            <a:r>
              <a:rPr lang="en-US" sz="1200" dirty="0">
                <a:effectLst/>
                <a:latin typeface="Calibri"/>
                <a:ea typeface="Calibri"/>
                <a:cs typeface="Times New Roman"/>
              </a:rPr>
              <a:t> group, select </a:t>
            </a:r>
            <a:r>
              <a:rPr lang="en-US" sz="1200" b="1" dirty="0">
                <a:effectLst/>
                <a:latin typeface="Calibri"/>
                <a:ea typeface="Calibri"/>
                <a:cs typeface="Times New Roman"/>
              </a:rPr>
              <a:t>Slide Master</a:t>
            </a:r>
            <a:r>
              <a:rPr lang="en-US" sz="1200" dirty="0">
                <a:effectLst/>
                <a:latin typeface="Calibri"/>
                <a:ea typeface="Calibri"/>
                <a:cs typeface="Times New Roman"/>
              </a:rPr>
              <a:t>. </a:t>
            </a:r>
          </a:p>
          <a:p>
            <a:pPr marL="685800" marR="0" lvl="1" indent="-228600">
              <a:lnSpc>
                <a:spcPct val="115000"/>
              </a:lnSpc>
              <a:spcBef>
                <a:spcPts val="0"/>
              </a:spcBef>
              <a:spcAft>
                <a:spcPts val="1000"/>
              </a:spcAft>
              <a:buFont typeface="+mj-lt"/>
              <a:buAutoNum type="arabicPeriod"/>
              <a:tabLst>
                <a:tab pos="457200" algn="l"/>
              </a:tabLst>
            </a:pPr>
            <a:r>
              <a:rPr lang="en-US" sz="1200" dirty="0">
                <a:effectLst/>
                <a:latin typeface="Calibri"/>
                <a:ea typeface="Calibri"/>
                <a:cs typeface="Times New Roman"/>
              </a:rPr>
              <a:t>In the Slide Master view, select</a:t>
            </a:r>
            <a:r>
              <a:rPr lang="en-US" sz="1200" baseline="0" dirty="0">
                <a:effectLst/>
                <a:latin typeface="Calibri"/>
                <a:ea typeface="Calibri"/>
                <a:cs typeface="Times New Roman"/>
              </a:rPr>
              <a:t> s</a:t>
            </a:r>
            <a:r>
              <a:rPr lang="en-US" sz="1200" dirty="0">
                <a:effectLst/>
                <a:latin typeface="Calibri"/>
                <a:ea typeface="Calibri"/>
                <a:cs typeface="Times New Roman"/>
              </a:rPr>
              <a:t>lide 1 (the Master Slide for</a:t>
            </a:r>
            <a:r>
              <a:rPr lang="en-US" sz="1200" baseline="0" dirty="0">
                <a:effectLst/>
                <a:latin typeface="Calibri"/>
                <a:ea typeface="Calibri"/>
                <a:cs typeface="Times New Roman"/>
              </a:rPr>
              <a:t> Master Layouts that use the video background).</a:t>
            </a:r>
          </a:p>
          <a:p>
            <a:pPr marL="685800" marR="0" lvl="1" indent="-228600">
              <a:lnSpc>
                <a:spcPct val="115000"/>
              </a:lnSpc>
              <a:spcBef>
                <a:spcPts val="0"/>
              </a:spcBef>
              <a:spcAft>
                <a:spcPts val="1000"/>
              </a:spcAft>
              <a:buFont typeface="+mj-lt"/>
              <a:buAutoNum type="arabicPeriod"/>
              <a:tabLst>
                <a:tab pos="457200" algn="l"/>
              </a:tabLst>
            </a:pPr>
            <a:r>
              <a:rPr lang="en-US" sz="1200" dirty="0">
                <a:effectLst/>
                <a:latin typeface="Calibri"/>
                <a:ea typeface="Calibri"/>
                <a:cs typeface="Times New Roman"/>
              </a:rPr>
              <a:t>On the </a:t>
            </a:r>
            <a:r>
              <a:rPr lang="en-US" sz="1200" b="1" dirty="0">
                <a:effectLst/>
                <a:latin typeface="Calibri"/>
                <a:ea typeface="Calibri"/>
                <a:cs typeface="Times New Roman"/>
              </a:rPr>
              <a:t>Slide Master</a:t>
            </a:r>
            <a:r>
              <a:rPr lang="en-US" sz="1200" dirty="0">
                <a:effectLst/>
                <a:latin typeface="Calibri"/>
                <a:ea typeface="Calibri"/>
                <a:cs typeface="Times New Roman"/>
              </a:rPr>
              <a:t> tab, in the </a:t>
            </a:r>
            <a:r>
              <a:rPr lang="en-US" sz="1200" b="1" dirty="0">
                <a:effectLst/>
                <a:latin typeface="Calibri"/>
                <a:ea typeface="Calibri"/>
                <a:cs typeface="Times New Roman"/>
              </a:rPr>
              <a:t>Edit Theme</a:t>
            </a:r>
            <a:r>
              <a:rPr lang="en-US" sz="1200" dirty="0">
                <a:effectLst/>
                <a:latin typeface="Calibri"/>
                <a:ea typeface="Calibri"/>
                <a:cs typeface="Times New Roman"/>
              </a:rPr>
              <a:t> group, click </a:t>
            </a:r>
            <a:r>
              <a:rPr lang="en-US" sz="1200" b="1" dirty="0">
                <a:effectLst/>
                <a:latin typeface="Calibri"/>
                <a:ea typeface="Calibri"/>
                <a:cs typeface="Times New Roman"/>
              </a:rPr>
              <a:t>Fonts,</a:t>
            </a:r>
            <a:r>
              <a:rPr lang="en-US" sz="1200" dirty="0">
                <a:effectLst/>
                <a:latin typeface="Calibri"/>
                <a:ea typeface="Calibri"/>
                <a:cs typeface="Times New Roman"/>
              </a:rPr>
              <a:t> and then select new theme fonts.</a:t>
            </a:r>
            <a:endParaRPr lang="en-US" kern="1200" baseline="0" dirty="0">
              <a:solidFill>
                <a:schemeClr val="tx1"/>
              </a:solidFill>
              <a:effectLst/>
              <a:latin typeface="+mn-lt"/>
              <a:ea typeface="+mn-ea"/>
              <a:cs typeface="+mn-cs"/>
            </a:endParaRPr>
          </a:p>
          <a:p>
            <a:pPr marL="228600" lvl="0" indent="-228600">
              <a:buFont typeface="+mj-lt"/>
              <a:buAutoNum type="arabicPeriod"/>
            </a:pPr>
            <a:endParaRPr lang="en-US" kern="1200" baseline="0" dirty="0">
              <a:solidFill>
                <a:schemeClr val="tx1"/>
              </a:solidFill>
              <a:effectLst/>
              <a:latin typeface="+mn-lt"/>
              <a:ea typeface="+mn-ea"/>
              <a:cs typeface="+mn-cs"/>
            </a:endParaRPr>
          </a:p>
          <a:p>
            <a:pPr marL="0" lvl="0" indent="0">
              <a:buFont typeface="+mj-lt"/>
              <a:buNone/>
            </a:pPr>
            <a:r>
              <a:rPr lang="en-US" kern="1200" baseline="0" dirty="0">
                <a:solidFill>
                  <a:schemeClr val="tx1"/>
                </a:solidFill>
                <a:effectLst/>
                <a:latin typeface="+mn-lt"/>
                <a:ea typeface="+mn-ea"/>
                <a:cs typeface="+mn-cs"/>
              </a:rPr>
              <a:t>Using </a:t>
            </a:r>
            <a:r>
              <a:rPr lang="en-US" b="0" kern="1200" baseline="0" dirty="0">
                <a:solidFill>
                  <a:schemeClr val="tx1"/>
                </a:solidFill>
                <a:effectLst/>
                <a:latin typeface="+mn-lt"/>
                <a:ea typeface="+mn-ea"/>
                <a:cs typeface="+mn-cs"/>
              </a:rPr>
              <a:t>animated elements:</a:t>
            </a:r>
          </a:p>
          <a:p>
            <a:pPr marL="685800" lvl="1" indent="-228600">
              <a:buFont typeface="+mj-lt"/>
              <a:buAutoNum type="arabicPeriod"/>
            </a:pPr>
            <a:r>
              <a:rPr lang="en-US" kern="1200" baseline="0" dirty="0">
                <a:solidFill>
                  <a:schemeClr val="tx1"/>
                </a:solidFill>
                <a:effectLst/>
                <a:latin typeface="+mn-lt"/>
                <a:ea typeface="+mn-ea"/>
                <a:cs typeface="+mn-cs"/>
              </a:rPr>
              <a:t>Any animated element will begin after the slide transition and the background video has started.</a:t>
            </a:r>
          </a:p>
          <a:p>
            <a:pPr marL="228600" lvl="0" indent="-228600">
              <a:buFont typeface="+mj-lt"/>
              <a:buAutoNum type="arabicPeriod"/>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649C13A5-511F-4D4F-B778-6AB878583413}" type="slidenum">
              <a:rPr lang="en-US" smtClean="0"/>
              <a:pPr/>
              <a:t>1</a:t>
            </a:fld>
            <a:endParaRPr lang="en-US"/>
          </a:p>
        </p:txBody>
      </p:sp>
    </p:spTree>
    <p:extLst>
      <p:ext uri="{BB962C8B-B14F-4D97-AF65-F5344CB8AC3E}">
        <p14:creationId xmlns:p14="http://schemas.microsoft.com/office/powerpoint/2010/main" val="1118195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8" name="Round Same Side Corner Rectangle 7"/>
          <p:cNvSpPr/>
          <p:nvPr userDrawn="1"/>
        </p:nvSpPr>
        <p:spPr>
          <a:xfrm rot="5400000">
            <a:off x="3320883" y="-1033399"/>
            <a:ext cx="2237017" cy="8875816"/>
          </a:xfrm>
          <a:prstGeom prst="round2SameRect">
            <a:avLst>
              <a:gd name="adj1" fmla="val 12924"/>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 Same Side Corner Rectangle 8"/>
          <p:cNvSpPr/>
          <p:nvPr userDrawn="1"/>
        </p:nvSpPr>
        <p:spPr>
          <a:xfrm rot="5400000">
            <a:off x="3749357" y="-1461873"/>
            <a:ext cx="1380070" cy="8875816"/>
          </a:xfrm>
          <a:prstGeom prst="round2SameRect">
            <a:avLst>
              <a:gd name="adj1" fmla="val 23166"/>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13038" y="2334986"/>
            <a:ext cx="8517924" cy="1265464"/>
          </a:xfrm>
        </p:spPr>
        <p:txBody>
          <a:bodyPr anchor="ct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13038" y="3672013"/>
            <a:ext cx="8517924" cy="851006"/>
          </a:xfrm>
        </p:spPr>
        <p:txBody>
          <a:bodyPr anchor="ctr"/>
          <a:lstStyle>
            <a:lvl1pPr marL="0" indent="0" algn="ctr">
              <a:buNone/>
              <a:defRPr sz="2800">
                <a:solidFill>
                  <a:schemeClr val="tx2">
                    <a:lumMod val="9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C36985-8CAF-49A4-BC4C-142BC7CC0C14}" type="datetimeFigureOut">
              <a:rPr lang="en-US" smtClean="0"/>
              <a:t>7/14/22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19651827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2"/>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C36985-8CAF-49A4-BC4C-142BC7CC0C14}" type="datetimeFigureOut">
              <a:rPr lang="en-US" smtClean="0"/>
              <a:t>7/14/22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313991788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8" name="Round Same Side Corner Rectangle 7"/>
          <p:cNvSpPr/>
          <p:nvPr userDrawn="1"/>
        </p:nvSpPr>
        <p:spPr>
          <a:xfrm rot="5400000">
            <a:off x="3427625" y="112926"/>
            <a:ext cx="2023533" cy="8875816"/>
          </a:xfrm>
          <a:prstGeom prst="round2SameRect">
            <a:avLst>
              <a:gd name="adj1" fmla="val 12220"/>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 Same Side Corner Rectangle 8"/>
          <p:cNvSpPr/>
          <p:nvPr userDrawn="1"/>
        </p:nvSpPr>
        <p:spPr>
          <a:xfrm rot="5400000">
            <a:off x="3863658" y="548959"/>
            <a:ext cx="1151468" cy="8875816"/>
          </a:xfrm>
          <a:prstGeom prst="round2SameRect">
            <a:avLst>
              <a:gd name="adj1" fmla="val 21428"/>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1"/>
            <a:ext cx="7772400" cy="1155702"/>
          </a:xfrm>
        </p:spPr>
        <p:txBody>
          <a:bodyPr anchor="ctr"/>
          <a:lstStyle>
            <a:lvl1pPr algn="l">
              <a:defRPr sz="3600" b="1" cap="all"/>
            </a:lvl1pPr>
          </a:lstStyle>
          <a:p>
            <a:r>
              <a:rPr lang="en-US"/>
              <a:t>Click to edit Master title style</a:t>
            </a:r>
            <a:endParaRPr lang="en-US" dirty="0"/>
          </a:p>
        </p:txBody>
      </p:sp>
      <p:sp>
        <p:nvSpPr>
          <p:cNvPr id="3" name="Text Placeholder 2"/>
          <p:cNvSpPr>
            <a:spLocks noGrp="1"/>
          </p:cNvSpPr>
          <p:nvPr>
            <p:ph type="body" idx="1"/>
          </p:nvPr>
        </p:nvSpPr>
        <p:spPr>
          <a:xfrm>
            <a:off x="722313" y="3547533"/>
            <a:ext cx="7772400" cy="859367"/>
          </a:xfrm>
        </p:spPr>
        <p:txBody>
          <a:bodyPr anchor="ctr"/>
          <a:lstStyle>
            <a:lvl1pPr marL="0" indent="0">
              <a:buNone/>
              <a:defRPr sz="2400">
                <a:solidFill>
                  <a:schemeClr val="tx2">
                    <a:lumMod val="9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36985-8CAF-49A4-BC4C-142BC7CC0C14}" type="datetimeFigureOut">
              <a:rPr lang="en-US" smtClean="0"/>
              <a:t>7/14/22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8296292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1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1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C36985-8CAF-49A4-BC4C-142BC7CC0C14}" type="datetimeFigureOut">
              <a:rPr lang="en-US" smtClean="0"/>
              <a:t>7/14/22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1576890958"/>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422863"/>
            <a:ext cx="4040188" cy="639762"/>
          </a:xfrm>
        </p:spPr>
        <p:txBody>
          <a:bodyPr anchor="b"/>
          <a:lstStyle>
            <a:lvl1pPr marL="0" marR="0" indent="0" algn="l" defTabSz="914400" rtl="0" eaLnBrk="1" fontAlgn="auto" latinLnBrk="0" hangingPunct="1">
              <a:lnSpc>
                <a:spcPct val="90000"/>
              </a:lnSpc>
              <a:spcBef>
                <a:spcPts val="1200"/>
              </a:spcBef>
              <a:spcAft>
                <a:spcPts val="0"/>
              </a:spcAft>
              <a:buClr>
                <a:schemeClr val="accent1"/>
              </a:buClr>
              <a:buSzPct val="75000"/>
              <a:buFont typeface="Wingdings" pitchFamily="2" charset="2"/>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200"/>
              </a:spcBef>
              <a:spcAft>
                <a:spcPts val="0"/>
              </a:spcAft>
              <a:buClr>
                <a:schemeClr val="accent1"/>
              </a:buClr>
              <a:buSzPct val="75000"/>
              <a:buFont typeface="Wingdings" pitchFamily="2" charset="2"/>
              <a:buNone/>
              <a:tabLst/>
              <a:defRPr/>
            </a:pPr>
            <a:r>
              <a:rPr lang="en-US"/>
              <a:t>Click to edit Master text styles</a:t>
            </a:r>
          </a:p>
        </p:txBody>
      </p:sp>
      <p:sp>
        <p:nvSpPr>
          <p:cNvPr id="4" name="Content Placeholder 3"/>
          <p:cNvSpPr>
            <a:spLocks noGrp="1"/>
          </p:cNvSpPr>
          <p:nvPr>
            <p:ph sz="half" idx="2"/>
          </p:nvPr>
        </p:nvSpPr>
        <p:spPr>
          <a:xfrm>
            <a:off x="457200" y="2087118"/>
            <a:ext cx="4040188" cy="4039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42286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87118"/>
            <a:ext cx="4041775" cy="4039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C36985-8CAF-49A4-BC4C-142BC7CC0C14}" type="datetimeFigureOut">
              <a:rPr lang="en-US" smtClean="0"/>
              <a:t>7/14/22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289873973"/>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C36985-8CAF-49A4-BC4C-142BC7CC0C14}" type="datetimeFigureOut">
              <a:rPr lang="en-US" smtClean="0"/>
              <a:t>7/14/22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516139715"/>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8"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0C36985-8CAF-49A4-BC4C-142BC7CC0C14}" type="datetimeFigureOut">
              <a:rPr lang="en-US" smtClean="0"/>
              <a:t>7/14/22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988648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ound Same Side Corner Rectangle 8"/>
          <p:cNvSpPr/>
          <p:nvPr userDrawn="1"/>
        </p:nvSpPr>
        <p:spPr>
          <a:xfrm rot="5400000">
            <a:off x="-626537" y="2179859"/>
            <a:ext cx="4724400" cy="3471333"/>
          </a:xfrm>
          <a:prstGeom prst="round2SameRect">
            <a:avLst>
              <a:gd name="adj1" fmla="val 11307"/>
              <a:gd name="adj2" fmla="val 0"/>
            </a:avLst>
          </a:prstGeom>
          <a:solidFill>
            <a:schemeClr val="accent6">
              <a:lumMod val="40000"/>
              <a:lumOff val="60000"/>
              <a:alpha val="38000"/>
            </a:schemeClr>
          </a:solidFill>
          <a:ln w="3175">
            <a:solidFill>
              <a:schemeClr val="accent1"/>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75050" y="1565725"/>
            <a:ext cx="5111750" cy="45604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706335"/>
            <a:ext cx="3008313" cy="441982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C36985-8CAF-49A4-BC4C-142BC7CC0C14}" type="datetimeFigureOut">
              <a:rPr lang="en-US" smtClean="0"/>
              <a:t>7/14/22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t>‹#›</a:t>
            </a:fld>
            <a:endParaRPr lang="en-US"/>
          </a:p>
        </p:txBody>
      </p:sp>
      <p:sp>
        <p:nvSpPr>
          <p:cNvPr id="8" name="Title 1"/>
          <p:cNvSpPr>
            <a:spLocks noGrp="1"/>
          </p:cNvSpPr>
          <p:nvPr>
            <p:ph type="title"/>
          </p:nvPr>
        </p:nvSpPr>
        <p:spPr>
          <a:xfrm>
            <a:off x="457200" y="253998"/>
            <a:ext cx="8229600" cy="1041404"/>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999714255"/>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10" name="Round Same Side Corner Rectangle 9"/>
          <p:cNvSpPr/>
          <p:nvPr userDrawn="1"/>
        </p:nvSpPr>
        <p:spPr>
          <a:xfrm rot="5400000">
            <a:off x="3533156" y="-3270412"/>
            <a:ext cx="1812473" cy="8875816"/>
          </a:xfrm>
          <a:prstGeom prst="round2SameRect">
            <a:avLst>
              <a:gd name="adj1" fmla="val 12924"/>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p:cNvSpPr>
            <a:spLocks noGrp="1"/>
          </p:cNvSpPr>
          <p:nvPr>
            <p:ph type="pic" idx="1"/>
          </p:nvPr>
        </p:nvSpPr>
        <p:spPr>
          <a:xfrm>
            <a:off x="457199" y="2111375"/>
            <a:ext cx="823806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199" y="1379764"/>
            <a:ext cx="8238067" cy="669167"/>
          </a:xfrm>
        </p:spPr>
        <p:txBody>
          <a:bodyPr anchor="ct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C36985-8CAF-49A4-BC4C-142BC7CC0C14}" type="datetimeFigureOut">
              <a:rPr lang="en-US" smtClean="0"/>
              <a:t>7/14/22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t>‹#›</a:t>
            </a:fld>
            <a:endParaRPr lang="en-US"/>
          </a:p>
        </p:txBody>
      </p:sp>
      <p:sp>
        <p:nvSpPr>
          <p:cNvPr id="8" name="Title 1"/>
          <p:cNvSpPr>
            <a:spLocks noGrp="1"/>
          </p:cNvSpPr>
          <p:nvPr>
            <p:ph type="title"/>
          </p:nvPr>
        </p:nvSpPr>
        <p:spPr>
          <a:xfrm>
            <a:off x="457200" y="253998"/>
            <a:ext cx="8229600" cy="1041404"/>
          </a:xfrm>
        </p:spPr>
        <p:txBody>
          <a:bodyPr/>
          <a:lstStyle>
            <a:lvl1pPr>
              <a:defRPr/>
            </a:lvl1pPr>
          </a:lstStyle>
          <a:p>
            <a:r>
              <a:rPr lang="en-US"/>
              <a:t>Click to edit Master title style</a:t>
            </a:r>
            <a:endParaRPr lang="en-US" dirty="0"/>
          </a:p>
        </p:txBody>
      </p:sp>
      <p:sp>
        <p:nvSpPr>
          <p:cNvPr id="12" name="Round Same Side Corner Rectangle 11"/>
          <p:cNvSpPr/>
          <p:nvPr userDrawn="1"/>
        </p:nvSpPr>
        <p:spPr>
          <a:xfrm rot="5400000">
            <a:off x="3917948" y="-3663950"/>
            <a:ext cx="1041401" cy="8877301"/>
          </a:xfrm>
          <a:prstGeom prst="round2SameRect">
            <a:avLst>
              <a:gd name="adj1" fmla="val 29600"/>
              <a:gd name="adj2" fmla="val 0"/>
            </a:avLst>
          </a:prstGeom>
          <a:solidFill>
            <a:schemeClr val="tx1">
              <a:alpha val="38000"/>
            </a:schemeClr>
          </a:solidFill>
          <a:ln w="3175">
            <a:solidFill>
              <a:schemeClr val="accent1"/>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5480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ideo" Target="../media/media1.wmv"/><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media" Target="../media/media1.wmv"/><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a:videoFile r:link="rId12"/>
            <p:extLst>
              <p:ext uri="{DAA4B4D4-6D71-4841-9C94-3DE7FCFB9230}">
                <p14:media xmlns:p14="http://schemas.microsoft.com/office/powerpoint/2010/main" r:embed="rId11"/>
              </p:ext>
            </p:extLst>
          </p:nvPr>
        </p:nvPicPr>
        <p:blipFill>
          <a:blip r:embed="rId13"/>
          <a:stretch>
            <a:fillRect/>
          </a:stretch>
        </p:blipFill>
        <p:spPr>
          <a:xfrm>
            <a:off x="0" y="0"/>
            <a:ext cx="9144000" cy="6858000"/>
          </a:xfrm>
          <a:prstGeom prst="rect">
            <a:avLst/>
          </a:prstGeom>
        </p:spPr>
      </p:pic>
      <p:sp>
        <p:nvSpPr>
          <p:cNvPr id="12" name="Round Same Side Corner Rectangle 11"/>
          <p:cNvSpPr/>
          <p:nvPr/>
        </p:nvSpPr>
        <p:spPr>
          <a:xfrm rot="5400000">
            <a:off x="1238992" y="-983509"/>
            <a:ext cx="6400800" cy="8875816"/>
          </a:xfrm>
          <a:prstGeom prst="round2SameRect">
            <a:avLst>
              <a:gd name="adj1" fmla="val 4981"/>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13" name="Round Same Side Corner Rectangle 12"/>
          <p:cNvSpPr/>
          <p:nvPr/>
        </p:nvSpPr>
        <p:spPr>
          <a:xfrm rot="5400000">
            <a:off x="3917948" y="-3663950"/>
            <a:ext cx="1041401" cy="8877301"/>
          </a:xfrm>
          <a:prstGeom prst="round2SameRect">
            <a:avLst>
              <a:gd name="adj1" fmla="val 29600"/>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53998"/>
            <a:ext cx="8229600" cy="1041404"/>
          </a:xfrm>
          <a:prstGeom prst="rect">
            <a:avLst/>
          </a:prstGeom>
          <a:noFill/>
        </p:spPr>
        <p:txBody>
          <a:bodyPr wrap="square" rtlCol="0" anchor="ctr">
            <a:noAutofit/>
          </a:bodyPr>
          <a:lstStyle/>
          <a:p>
            <a:pPr lvl="0"/>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903" y="6496396"/>
            <a:ext cx="1169772" cy="365125"/>
          </a:xfrm>
          <a:prstGeom prst="rect">
            <a:avLst/>
          </a:prstGeom>
        </p:spPr>
        <p:txBody>
          <a:bodyPr vert="horz" lIns="91440" tIns="45720" rIns="91440" bIns="45720" rtlCol="0" anchor="b"/>
          <a:lstStyle>
            <a:lvl1pPr algn="l">
              <a:defRPr sz="1000">
                <a:solidFill>
                  <a:schemeClr val="tx1">
                    <a:tint val="75000"/>
                  </a:schemeClr>
                </a:solidFill>
              </a:defRPr>
            </a:lvl1pPr>
          </a:lstStyle>
          <a:p>
            <a:fld id="{10C36985-8CAF-49A4-BC4C-142BC7CC0C14}" type="datetimeFigureOut">
              <a:rPr lang="en-US" smtClean="0"/>
              <a:pPr/>
              <a:t>7/14/22</a:t>
            </a:fld>
            <a:endParaRPr lang="en-US"/>
          </a:p>
        </p:txBody>
      </p:sp>
      <p:sp>
        <p:nvSpPr>
          <p:cNvPr id="5" name="Footer Placeholder 4"/>
          <p:cNvSpPr>
            <a:spLocks noGrp="1"/>
          </p:cNvSpPr>
          <p:nvPr>
            <p:ph type="ftr" sz="quarter" idx="3"/>
          </p:nvPr>
        </p:nvSpPr>
        <p:spPr>
          <a:xfrm>
            <a:off x="1285103" y="6496396"/>
            <a:ext cx="6573794" cy="365125"/>
          </a:xfrm>
          <a:prstGeom prst="rect">
            <a:avLst/>
          </a:prstGeom>
        </p:spPr>
        <p:txBody>
          <a:bodyPr vert="horz" lIns="91440" tIns="45720" rIns="91440" bIns="45720" rtlCol="0" anchor="b"/>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493211" y="6496396"/>
            <a:ext cx="535458" cy="365125"/>
          </a:xfrm>
          <a:prstGeom prst="rect">
            <a:avLst/>
          </a:prstGeom>
        </p:spPr>
        <p:txBody>
          <a:bodyPr vert="horz" lIns="91440" tIns="45720" rIns="91440" bIns="45720" rtlCol="0" anchor="b"/>
          <a:lstStyle>
            <a:lvl1pPr algn="r">
              <a:defRPr sz="1000">
                <a:solidFill>
                  <a:schemeClr val="tx1">
                    <a:tint val="75000"/>
                  </a:schemeClr>
                </a:solidFill>
              </a:defRPr>
            </a:lvl1pPr>
          </a:lstStyle>
          <a:p>
            <a:fld id="{4F90343F-D056-4E24-BE3D-A305BDC1A23E}" type="slidenum">
              <a:rPr lang="en-US" smtClean="0"/>
              <a:pPr/>
              <a:t>‹#›</a:t>
            </a:fld>
            <a:endParaRPr lang="en-US"/>
          </a:p>
        </p:txBody>
      </p:sp>
    </p:spTree>
    <p:extLst>
      <p:ext uri="{BB962C8B-B14F-4D97-AF65-F5344CB8AC3E}">
        <p14:creationId xmlns:p14="http://schemas.microsoft.com/office/powerpoint/2010/main" val="285308602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txStyles>
    <p:titleStyle>
      <a:lvl1pPr algn="l" defTabSz="914400" rtl="0" eaLnBrk="1" latinLnBrk="0" hangingPunct="1">
        <a:lnSpc>
          <a:spcPct val="90000"/>
        </a:lnSpc>
        <a:spcBef>
          <a:spcPct val="0"/>
        </a:spcBef>
        <a:buNone/>
        <a:defRPr lang="en-US" sz="3600" b="1" kern="1200" dirty="0">
          <a:solidFill>
            <a:schemeClr val="accent2">
              <a:lumMod val="20000"/>
              <a:lumOff val="80000"/>
            </a:schemeClr>
          </a:solidFill>
          <a:effectLst>
            <a:outerShdw blurRad="50800" dist="38100" dir="2700000" algn="tl" rotWithShape="0">
              <a:prstClr val="black">
                <a:alpha val="40000"/>
              </a:prstClr>
            </a:outerShdw>
          </a:effectLst>
          <a:latin typeface="Constantia" pitchFamily="18" charset="0"/>
          <a:ea typeface="+mn-ea"/>
          <a:cs typeface="+mn-cs"/>
        </a:defRPr>
      </a:lvl1pPr>
    </p:titleStyle>
    <p:bodyStyle>
      <a:lvl1pPr marL="342900" indent="-342900" algn="l" defTabSz="914400" rtl="0" eaLnBrk="1" latinLnBrk="0" hangingPunct="1">
        <a:lnSpc>
          <a:spcPct val="90000"/>
        </a:lnSpc>
        <a:spcBef>
          <a:spcPts val="1200"/>
        </a:spcBef>
        <a:buClr>
          <a:schemeClr val="accent2"/>
        </a:buClr>
        <a:buSzPct val="75000"/>
        <a:buFont typeface="Wingdings" pitchFamily="2" charset="2"/>
        <a:buChar char="v"/>
        <a:defRPr sz="2800" kern="1200">
          <a:solidFill>
            <a:schemeClr val="tx1"/>
          </a:solidFill>
          <a:latin typeface="+mn-lt"/>
          <a:ea typeface="+mn-ea"/>
          <a:cs typeface="+mn-cs"/>
        </a:defRPr>
      </a:lvl1pPr>
      <a:lvl2pPr marL="742950" indent="-285750" algn="l" defTabSz="914400" rtl="0" eaLnBrk="1" latinLnBrk="0" hangingPunct="1">
        <a:lnSpc>
          <a:spcPct val="90000"/>
        </a:lnSpc>
        <a:spcBef>
          <a:spcPts val="300"/>
        </a:spcBef>
        <a:buClr>
          <a:schemeClr val="accent2"/>
        </a:buClr>
        <a:buSzPct val="75000"/>
        <a:buFont typeface="Wingdings" pitchFamily="2" charset="2"/>
        <a:buChar char="v"/>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chemeClr val="accent2"/>
        </a:buClr>
        <a:buSzPct val="75000"/>
        <a:buFont typeface="Wingdings" pitchFamily="2" charset="2"/>
        <a:buChar char="v"/>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chemeClr val="accent2"/>
        </a:buClr>
        <a:buSzPct val="75000"/>
        <a:buFont typeface="Wingdings" pitchFamily="2" charset="2"/>
        <a:buChar char="v"/>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chemeClr val="accent2"/>
        </a:buClr>
        <a:buSzPct val="75000"/>
        <a:buFont typeface="Wingdings" pitchFamily="2" charset="2"/>
        <a:buChar char="v"/>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php6R7qffn0"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www.youtube.com/watch?v=Sl2PRHGpYuU&amp;t=1s" TargetMode="Externa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dscY_2QQbK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MvuYATh7Y74"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500" dirty="0"/>
              <a:t>Cell Theory</a:t>
            </a:r>
            <a:br>
              <a:rPr lang="en-US" sz="4500" dirty="0"/>
            </a:br>
            <a:endParaRPr lang="en-US" sz="3000" dirty="0"/>
          </a:p>
        </p:txBody>
      </p:sp>
      <p:sp>
        <p:nvSpPr>
          <p:cNvPr id="4" name="Subtitle 3"/>
          <p:cNvSpPr>
            <a:spLocks noGrp="1"/>
          </p:cNvSpPr>
          <p:nvPr>
            <p:ph type="subTitle" idx="1"/>
          </p:nvPr>
        </p:nvSpPr>
        <p:spPr/>
        <p:txBody>
          <a:bodyPr/>
          <a:lstStyle/>
          <a:p>
            <a:endParaRPr lang="en-CA"/>
          </a:p>
        </p:txBody>
      </p:sp>
    </p:spTree>
    <p:extLst>
      <p:ext uri="{BB962C8B-B14F-4D97-AF65-F5344CB8AC3E}">
        <p14:creationId xmlns:p14="http://schemas.microsoft.com/office/powerpoint/2010/main" val="1114140273"/>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699" y="1312198"/>
            <a:ext cx="5344732" cy="5894343"/>
          </a:xfrm>
        </p:spPr>
        <p:txBody>
          <a:bodyPr/>
          <a:lstStyle/>
          <a:p>
            <a:r>
              <a:rPr lang="en-CA" sz="3000" dirty="0"/>
              <a:t>X-ray Crystallography</a:t>
            </a:r>
          </a:p>
          <a:p>
            <a:pPr lvl="1"/>
            <a:r>
              <a:rPr lang="en-CA" sz="3000" dirty="0"/>
              <a:t>Details of molecular structure</a:t>
            </a:r>
          </a:p>
          <a:p>
            <a:pPr lvl="1"/>
            <a:endParaRPr lang="en-CA" sz="3000" dirty="0"/>
          </a:p>
          <a:p>
            <a:pPr lvl="1"/>
            <a:endParaRPr lang="en-CA" sz="3000" dirty="0"/>
          </a:p>
          <a:p>
            <a:pPr lvl="1"/>
            <a:endParaRPr lang="en-CA" sz="3000" dirty="0"/>
          </a:p>
          <a:p>
            <a:pPr lvl="1"/>
            <a:endParaRPr lang="en-CA" sz="3000" dirty="0"/>
          </a:p>
          <a:p>
            <a:r>
              <a:rPr lang="en-CA" dirty="0"/>
              <a:t>Green Fluorescent Protein</a:t>
            </a:r>
          </a:p>
          <a:p>
            <a:pPr lvl="1"/>
            <a:r>
              <a:rPr lang="en-CA" sz="2800" dirty="0"/>
              <a:t>Allows for the study of living cells</a:t>
            </a:r>
            <a:endParaRPr lang="en-CA" sz="3000" dirty="0"/>
          </a:p>
        </p:txBody>
      </p:sp>
      <p:pic>
        <p:nvPicPr>
          <p:cNvPr id="6146" name="Picture 2" descr="Image result for x-ray crystallograph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355" y="0"/>
            <a:ext cx="3887643" cy="14183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317" y="1312198"/>
            <a:ext cx="1859718" cy="18894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GFP cell">
            <a:hlinkClick r:id="rId5"/>
            <a:extLst>
              <a:ext uri="{FF2B5EF4-FFF2-40B4-BE49-F238E27FC236}">
                <a16:creationId xmlns:a16="http://schemas.microsoft.com/office/drawing/2014/main" id="{373F42B0-66B8-4683-9E2C-F3F82121BC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2618" y="3856383"/>
            <a:ext cx="2511380" cy="251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5206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Spontaneous Generation</a:t>
            </a:r>
          </a:p>
        </p:txBody>
      </p:sp>
      <p:sp>
        <p:nvSpPr>
          <p:cNvPr id="3" name="Content Placeholder 2"/>
          <p:cNvSpPr>
            <a:spLocks noGrp="1"/>
          </p:cNvSpPr>
          <p:nvPr>
            <p:ph idx="1"/>
          </p:nvPr>
        </p:nvSpPr>
        <p:spPr/>
        <p:txBody>
          <a:bodyPr/>
          <a:lstStyle/>
          <a:p>
            <a:r>
              <a:rPr lang="en-CA" dirty="0"/>
              <a:t>Recipe for Mice:</a:t>
            </a:r>
          </a:p>
          <a:p>
            <a:endParaRPr lang="en-CA" dirty="0"/>
          </a:p>
          <a:p>
            <a:endParaRPr lang="en-CA" dirty="0"/>
          </a:p>
          <a:p>
            <a:endParaRPr lang="en-CA" dirty="0"/>
          </a:p>
          <a:p>
            <a:endParaRPr lang="en-CA" dirty="0"/>
          </a:p>
          <a:p>
            <a:endParaRPr lang="en-CA" dirty="0"/>
          </a:p>
          <a:p>
            <a:r>
              <a:rPr lang="en-CA" dirty="0"/>
              <a:t>Life could emerge spontaneously from non-living matter</a:t>
            </a:r>
          </a:p>
        </p:txBody>
      </p:sp>
      <p:pic>
        <p:nvPicPr>
          <p:cNvPr id="4" name="Picture 2" descr="http://www.creationstudies.org/htdocs/mice-reipe.jpg"/>
          <p:cNvPicPr>
            <a:picLocks noChangeAspect="1" noChangeArrowheads="1"/>
          </p:cNvPicPr>
          <p:nvPr/>
        </p:nvPicPr>
        <p:blipFill rotWithShape="1">
          <a:blip r:embed="rId2">
            <a:extLst>
              <a:ext uri="{28A0092B-C50C-407E-A947-70E740481C1C}">
                <a14:useLocalDpi xmlns:a14="http://schemas.microsoft.com/office/drawing/2010/main" val="0"/>
              </a:ext>
            </a:extLst>
          </a:blip>
          <a:srcRect t="19670" r="83365"/>
          <a:stretch/>
        </p:blipFill>
        <p:spPr bwMode="auto">
          <a:xfrm>
            <a:off x="79386" y="2294105"/>
            <a:ext cx="1358721" cy="17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creationstudies.org/htdocs/mice-reipe.jpg"/>
          <p:cNvPicPr>
            <a:picLocks noChangeAspect="1" noChangeArrowheads="1"/>
          </p:cNvPicPr>
          <p:nvPr/>
        </p:nvPicPr>
        <p:blipFill rotWithShape="1">
          <a:blip r:embed="rId2">
            <a:extLst>
              <a:ext uri="{28A0092B-C50C-407E-A947-70E740481C1C}">
                <a14:useLocalDpi xmlns:a14="http://schemas.microsoft.com/office/drawing/2010/main" val="0"/>
              </a:ext>
            </a:extLst>
          </a:blip>
          <a:srcRect l="16990" t="19670" r="54351"/>
          <a:stretch/>
        </p:blipFill>
        <p:spPr bwMode="auto">
          <a:xfrm>
            <a:off x="1698217" y="2294105"/>
            <a:ext cx="2340735" cy="17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creationstudies.org/htdocs/mice-reipe.jpg"/>
          <p:cNvPicPr>
            <a:picLocks noChangeAspect="1" noChangeArrowheads="1"/>
          </p:cNvPicPr>
          <p:nvPr/>
        </p:nvPicPr>
        <p:blipFill rotWithShape="1">
          <a:blip r:embed="rId2">
            <a:extLst>
              <a:ext uri="{28A0092B-C50C-407E-A947-70E740481C1C}">
                <a14:useLocalDpi xmlns:a14="http://schemas.microsoft.com/office/drawing/2010/main" val="0"/>
              </a:ext>
            </a:extLst>
          </a:blip>
          <a:srcRect l="46122" t="19670" r="32434"/>
          <a:stretch/>
        </p:blipFill>
        <p:spPr bwMode="auto">
          <a:xfrm>
            <a:off x="4299062" y="2294105"/>
            <a:ext cx="1751527" cy="17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creationstudies.org/htdocs/mice-reipe.jpg"/>
          <p:cNvPicPr>
            <a:picLocks noChangeAspect="1" noChangeArrowheads="1"/>
          </p:cNvPicPr>
          <p:nvPr/>
        </p:nvPicPr>
        <p:blipFill rotWithShape="1">
          <a:blip r:embed="rId2">
            <a:extLst>
              <a:ext uri="{28A0092B-C50C-407E-A947-70E740481C1C}">
                <a14:useLocalDpi xmlns:a14="http://schemas.microsoft.com/office/drawing/2010/main" val="0"/>
              </a:ext>
            </a:extLst>
          </a:blip>
          <a:srcRect l="67724" t="19670"/>
          <a:stretch/>
        </p:blipFill>
        <p:spPr bwMode="auto">
          <a:xfrm>
            <a:off x="6310699" y="2294105"/>
            <a:ext cx="2636211" cy="17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8369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3646"/>
            <a:ext cx="8229600" cy="4812518"/>
          </a:xfrm>
        </p:spPr>
        <p:txBody>
          <a:bodyPr/>
          <a:lstStyle/>
          <a:p>
            <a:r>
              <a:rPr lang="en-CA" dirty="0"/>
              <a:t>Francesco </a:t>
            </a:r>
            <a:r>
              <a:rPr lang="en-CA" dirty="0" err="1"/>
              <a:t>Redi</a:t>
            </a:r>
            <a:r>
              <a:rPr lang="en-CA" dirty="0"/>
              <a:t> (1668)</a:t>
            </a:r>
          </a:p>
          <a:p>
            <a:pPr lvl="1"/>
            <a:endParaRPr lang="en-CA" dirty="0"/>
          </a:p>
        </p:txBody>
      </p:sp>
      <p:pic>
        <p:nvPicPr>
          <p:cNvPr id="1026" name="Picture 2" descr="Image result for john needham experiment"/>
          <p:cNvPicPr>
            <a:picLocks noChangeAspect="1" noChangeArrowheads="1"/>
          </p:cNvPicPr>
          <p:nvPr/>
        </p:nvPicPr>
        <p:blipFill rotWithShape="1">
          <a:blip r:embed="rId2">
            <a:extLst>
              <a:ext uri="{28A0092B-C50C-407E-A947-70E740481C1C}">
                <a14:useLocalDpi xmlns:a14="http://schemas.microsoft.com/office/drawing/2010/main" val="0"/>
              </a:ext>
            </a:extLst>
          </a:blip>
          <a:srcRect l="-305" r="66030"/>
          <a:stretch/>
        </p:blipFill>
        <p:spPr bwMode="auto">
          <a:xfrm>
            <a:off x="5969357" y="2026314"/>
            <a:ext cx="2891307" cy="46396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john needham experiment"/>
          <p:cNvPicPr>
            <a:picLocks noChangeAspect="1" noChangeArrowheads="1"/>
          </p:cNvPicPr>
          <p:nvPr/>
        </p:nvPicPr>
        <p:blipFill rotWithShape="1">
          <a:blip r:embed="rId2">
            <a:extLst>
              <a:ext uri="{28A0092B-C50C-407E-A947-70E740481C1C}">
                <a14:useLocalDpi xmlns:a14="http://schemas.microsoft.com/office/drawing/2010/main" val="0"/>
              </a:ext>
            </a:extLst>
          </a:blip>
          <a:srcRect l="35497" r="34580"/>
          <a:stretch/>
        </p:blipFill>
        <p:spPr bwMode="auto">
          <a:xfrm>
            <a:off x="3206839" y="2026313"/>
            <a:ext cx="2524259" cy="46396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john needham experiment"/>
          <p:cNvPicPr>
            <a:picLocks noChangeAspect="1" noChangeArrowheads="1"/>
          </p:cNvPicPr>
          <p:nvPr/>
        </p:nvPicPr>
        <p:blipFill rotWithShape="1">
          <a:blip r:embed="rId2">
            <a:extLst>
              <a:ext uri="{28A0092B-C50C-407E-A947-70E740481C1C}">
                <a14:useLocalDpi xmlns:a14="http://schemas.microsoft.com/office/drawing/2010/main" val="0"/>
              </a:ext>
            </a:extLst>
          </a:blip>
          <a:srcRect l="67557"/>
          <a:stretch/>
        </p:blipFill>
        <p:spPr bwMode="auto">
          <a:xfrm>
            <a:off x="231819" y="2026313"/>
            <a:ext cx="2736761" cy="463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5267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
            <a:ext cx="8229600" cy="6126164"/>
          </a:xfrm>
        </p:spPr>
        <p:txBody>
          <a:bodyPr/>
          <a:lstStyle/>
          <a:p>
            <a:r>
              <a:rPr lang="en-CA" dirty="0"/>
              <a:t>John Needham (1745)</a:t>
            </a:r>
          </a:p>
          <a:p>
            <a:endParaRPr lang="en-CA" sz="2000" dirty="0"/>
          </a:p>
          <a:p>
            <a:endParaRPr lang="en-CA" sz="2000" dirty="0"/>
          </a:p>
          <a:p>
            <a:pPr marL="0" indent="0">
              <a:buNone/>
            </a:pPr>
            <a:endParaRPr lang="en-CA" sz="2000" dirty="0"/>
          </a:p>
          <a:p>
            <a:endParaRPr lang="en-CA" sz="2000" dirty="0"/>
          </a:p>
          <a:p>
            <a:endParaRPr lang="en-CA" sz="2000" dirty="0"/>
          </a:p>
          <a:p>
            <a:endParaRPr lang="en-CA" dirty="0"/>
          </a:p>
          <a:p>
            <a:r>
              <a:rPr lang="en-CA" dirty="0" err="1"/>
              <a:t>Lazzaro</a:t>
            </a:r>
            <a:r>
              <a:rPr lang="en-CA" dirty="0"/>
              <a:t> </a:t>
            </a:r>
            <a:r>
              <a:rPr lang="en-CA" dirty="0" err="1"/>
              <a:t>Spallanzani</a:t>
            </a:r>
            <a:endParaRPr lang="en-CA" dirty="0"/>
          </a:p>
          <a:p>
            <a:endParaRPr lang="en-US" dirty="0"/>
          </a:p>
          <a:p>
            <a:endParaRPr lang="en-US" dirty="0"/>
          </a:p>
          <a:p>
            <a:endParaRPr lang="en-US" dirty="0"/>
          </a:p>
          <a:p>
            <a:endParaRPr lang="en-CA" dirty="0"/>
          </a:p>
          <a:p>
            <a:pPr lvl="1"/>
            <a:r>
              <a:rPr lang="en-CA" sz="2800" dirty="0"/>
              <a:t>Drew off the air after boiling &amp; plugged</a:t>
            </a:r>
          </a:p>
        </p:txBody>
      </p:sp>
      <p:pic>
        <p:nvPicPr>
          <p:cNvPr id="5" name="Picture 2" descr="Image result for john needham experiment"/>
          <p:cNvPicPr>
            <a:picLocks noChangeAspect="1" noChangeArrowheads="1"/>
          </p:cNvPicPr>
          <p:nvPr/>
        </p:nvPicPr>
        <p:blipFill rotWithShape="1">
          <a:blip r:embed="rId2">
            <a:extLst>
              <a:ext uri="{28A0092B-C50C-407E-A947-70E740481C1C}">
                <a14:useLocalDpi xmlns:a14="http://schemas.microsoft.com/office/drawing/2010/main" val="0"/>
              </a:ext>
            </a:extLst>
          </a:blip>
          <a:srcRect l="29874" t="-1086" r="35757" b="48500"/>
          <a:stretch/>
        </p:blipFill>
        <p:spPr bwMode="auto">
          <a:xfrm>
            <a:off x="4064450" y="506587"/>
            <a:ext cx="1588300" cy="18309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john needham experiment"/>
          <p:cNvPicPr>
            <a:picLocks noChangeAspect="1" noChangeArrowheads="1"/>
          </p:cNvPicPr>
          <p:nvPr/>
        </p:nvPicPr>
        <p:blipFill rotWithShape="1">
          <a:blip r:embed="rId2">
            <a:extLst>
              <a:ext uri="{28A0092B-C50C-407E-A947-70E740481C1C}">
                <a14:useLocalDpi xmlns:a14="http://schemas.microsoft.com/office/drawing/2010/main" val="0"/>
              </a:ext>
            </a:extLst>
          </a:blip>
          <a:srcRect l="64772" b="48862"/>
          <a:stretch/>
        </p:blipFill>
        <p:spPr bwMode="auto">
          <a:xfrm>
            <a:off x="5985483" y="532714"/>
            <a:ext cx="1628013" cy="18047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john needham experiment"/>
          <p:cNvPicPr>
            <a:picLocks noChangeAspect="1" noChangeArrowheads="1"/>
          </p:cNvPicPr>
          <p:nvPr/>
        </p:nvPicPr>
        <p:blipFill rotWithShape="1">
          <a:blip r:embed="rId2">
            <a:extLst>
              <a:ext uri="{28A0092B-C50C-407E-A947-70E740481C1C}">
                <a14:useLocalDpi xmlns:a14="http://schemas.microsoft.com/office/drawing/2010/main" val="0"/>
              </a:ext>
            </a:extLst>
          </a:blip>
          <a:srcRect l="37320" t="-1086" r="35758" b="48500"/>
          <a:stretch/>
        </p:blipFill>
        <p:spPr bwMode="auto">
          <a:xfrm>
            <a:off x="819622" y="506587"/>
            <a:ext cx="1244170" cy="177507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384904" y="506587"/>
            <a:ext cx="1359969" cy="1734190"/>
            <a:chOff x="2511356" y="785611"/>
            <a:chExt cx="1729000" cy="1929684"/>
          </a:xfrm>
        </p:grpSpPr>
        <p:pic>
          <p:nvPicPr>
            <p:cNvPr id="3074" name="Picture 2" descr="Image result for john needham experiment"/>
            <p:cNvPicPr>
              <a:picLocks noChangeAspect="1" noChangeArrowheads="1"/>
            </p:cNvPicPr>
            <p:nvPr/>
          </p:nvPicPr>
          <p:blipFill rotWithShape="1">
            <a:blip r:embed="rId2">
              <a:extLst>
                <a:ext uri="{28A0092B-C50C-407E-A947-70E740481C1C}">
                  <a14:useLocalDpi xmlns:a14="http://schemas.microsoft.com/office/drawing/2010/main" val="0"/>
                </a:ext>
              </a:extLst>
            </a:blip>
            <a:srcRect r="70919" b="48138"/>
            <a:stretch/>
          </p:blipFill>
          <p:spPr bwMode="auto">
            <a:xfrm>
              <a:off x="2823679" y="785611"/>
              <a:ext cx="1416677" cy="19296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john needham experiment"/>
            <p:cNvPicPr>
              <a:picLocks noChangeAspect="1" noChangeArrowheads="1"/>
            </p:cNvPicPr>
            <p:nvPr/>
          </p:nvPicPr>
          <p:blipFill rotWithShape="1">
            <a:blip r:embed="rId2">
              <a:extLst>
                <a:ext uri="{28A0092B-C50C-407E-A947-70E740481C1C}">
                  <a14:useLocalDpi xmlns:a14="http://schemas.microsoft.com/office/drawing/2010/main" val="0"/>
                </a:ext>
              </a:extLst>
            </a:blip>
            <a:srcRect l="29874" t="-1086" r="62988" b="48500"/>
            <a:stretch/>
          </p:blipFill>
          <p:spPr bwMode="auto">
            <a:xfrm>
              <a:off x="2511356" y="785611"/>
              <a:ext cx="347728" cy="1929682"/>
            </a:xfrm>
            <a:prstGeom prst="rect">
              <a:avLst/>
            </a:prstGeom>
            <a:noFill/>
            <a:extLst>
              <a:ext uri="{909E8E84-426E-40DD-AFC4-6F175D3DCCD1}">
                <a14:hiddenFill xmlns:a14="http://schemas.microsoft.com/office/drawing/2010/main">
                  <a:solidFill>
                    <a:srgbClr val="FFFFFF"/>
                  </a:solidFill>
                </a14:hiddenFill>
              </a:ext>
            </a:extLst>
          </p:spPr>
        </p:pic>
      </p:grpSp>
      <p:pic>
        <p:nvPicPr>
          <p:cNvPr id="3076" name="Picture 4" descr="Image result for john needham experiment"/>
          <p:cNvPicPr>
            <a:picLocks noChangeAspect="1" noChangeArrowheads="1"/>
          </p:cNvPicPr>
          <p:nvPr/>
        </p:nvPicPr>
        <p:blipFill rotWithShape="1">
          <a:blip r:embed="rId2">
            <a:extLst>
              <a:ext uri="{28A0092B-C50C-407E-A947-70E740481C1C}">
                <a14:useLocalDpi xmlns:a14="http://schemas.microsoft.com/office/drawing/2010/main" val="0"/>
              </a:ext>
            </a:extLst>
          </a:blip>
          <a:srcRect l="29406" t="50033" r="35381"/>
          <a:stretch/>
        </p:blipFill>
        <p:spPr bwMode="auto">
          <a:xfrm>
            <a:off x="4188390" y="3805855"/>
            <a:ext cx="1712598" cy="177507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john needham experiment"/>
          <p:cNvPicPr>
            <a:picLocks noChangeAspect="1" noChangeArrowheads="1"/>
          </p:cNvPicPr>
          <p:nvPr/>
        </p:nvPicPr>
        <p:blipFill rotWithShape="1">
          <a:blip r:embed="rId2">
            <a:extLst>
              <a:ext uri="{28A0092B-C50C-407E-A947-70E740481C1C}">
                <a14:useLocalDpi xmlns:a14="http://schemas.microsoft.com/office/drawing/2010/main" val="0"/>
              </a:ext>
            </a:extLst>
          </a:blip>
          <a:srcRect l="37320" t="-1086" r="35758" b="48500"/>
          <a:stretch/>
        </p:blipFill>
        <p:spPr bwMode="auto">
          <a:xfrm>
            <a:off x="961074" y="3826299"/>
            <a:ext cx="1244170" cy="1775076"/>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2492847" y="3826299"/>
            <a:ext cx="1359969" cy="1734190"/>
            <a:chOff x="2511356" y="785611"/>
            <a:chExt cx="1729000" cy="1929684"/>
          </a:xfrm>
        </p:grpSpPr>
        <p:pic>
          <p:nvPicPr>
            <p:cNvPr id="24" name="Picture 2" descr="Image result for john needham experiment"/>
            <p:cNvPicPr>
              <a:picLocks noChangeAspect="1" noChangeArrowheads="1"/>
            </p:cNvPicPr>
            <p:nvPr/>
          </p:nvPicPr>
          <p:blipFill rotWithShape="1">
            <a:blip r:embed="rId2">
              <a:extLst>
                <a:ext uri="{28A0092B-C50C-407E-A947-70E740481C1C}">
                  <a14:useLocalDpi xmlns:a14="http://schemas.microsoft.com/office/drawing/2010/main" val="0"/>
                </a:ext>
              </a:extLst>
            </a:blip>
            <a:srcRect r="70919" b="48138"/>
            <a:stretch/>
          </p:blipFill>
          <p:spPr bwMode="auto">
            <a:xfrm>
              <a:off x="2823679" y="785611"/>
              <a:ext cx="1416677" cy="192968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john needham experiment"/>
            <p:cNvPicPr>
              <a:picLocks noChangeAspect="1" noChangeArrowheads="1"/>
            </p:cNvPicPr>
            <p:nvPr/>
          </p:nvPicPr>
          <p:blipFill rotWithShape="1">
            <a:blip r:embed="rId2">
              <a:extLst>
                <a:ext uri="{28A0092B-C50C-407E-A947-70E740481C1C}">
                  <a14:useLocalDpi xmlns:a14="http://schemas.microsoft.com/office/drawing/2010/main" val="0"/>
                </a:ext>
              </a:extLst>
            </a:blip>
            <a:srcRect l="29874" t="-1086" r="62988" b="48500"/>
            <a:stretch/>
          </p:blipFill>
          <p:spPr bwMode="auto">
            <a:xfrm>
              <a:off x="2511356" y="785611"/>
              <a:ext cx="347728" cy="1929682"/>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4" descr="Image result for john needham experiment"/>
          <p:cNvPicPr>
            <a:picLocks noChangeAspect="1" noChangeArrowheads="1"/>
          </p:cNvPicPr>
          <p:nvPr/>
        </p:nvPicPr>
        <p:blipFill rotWithShape="1">
          <a:blip r:embed="rId2">
            <a:extLst>
              <a:ext uri="{28A0092B-C50C-407E-A947-70E740481C1C}">
                <a14:useLocalDpi xmlns:a14="http://schemas.microsoft.com/office/drawing/2010/main" val="0"/>
              </a:ext>
            </a:extLst>
          </a:blip>
          <a:srcRect l="29406" t="50033" r="35381"/>
          <a:stretch/>
        </p:blipFill>
        <p:spPr bwMode="auto">
          <a:xfrm>
            <a:off x="6151664" y="3826299"/>
            <a:ext cx="1712598" cy="177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6710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9498-341F-4980-A9D4-6736A00492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EF45B0-4886-4C92-9164-422CF40EAD0D}"/>
              </a:ext>
            </a:extLst>
          </p:cNvPr>
          <p:cNvSpPr>
            <a:spLocks noGrp="1"/>
          </p:cNvSpPr>
          <p:nvPr>
            <p:ph idx="1"/>
          </p:nvPr>
        </p:nvSpPr>
        <p:spPr/>
        <p:txBody>
          <a:bodyPr/>
          <a:lstStyle/>
          <a:p>
            <a:r>
              <a:rPr lang="en-CA" sz="2800" dirty="0"/>
              <a:t>Air was required for spontaneous generation?</a:t>
            </a:r>
          </a:p>
          <a:p>
            <a:endParaRPr lang="en-US" dirty="0"/>
          </a:p>
        </p:txBody>
      </p:sp>
    </p:spTree>
    <p:extLst>
      <p:ext uri="{BB962C8B-B14F-4D97-AF65-F5344CB8AC3E}">
        <p14:creationId xmlns:p14="http://schemas.microsoft.com/office/powerpoint/2010/main" val="368917642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lstStyle/>
          <a:p>
            <a:r>
              <a:rPr lang="en-CA" dirty="0"/>
              <a:t>Louis Pasteur (1864)</a:t>
            </a:r>
          </a:p>
          <a:p>
            <a:pPr lvl="1"/>
            <a:r>
              <a:rPr lang="en-CA" sz="2800" dirty="0"/>
              <a:t>Tested the idea of microorganisms in the air</a:t>
            </a:r>
          </a:p>
          <a:p>
            <a:pPr lvl="1"/>
            <a:r>
              <a:rPr lang="en-CA" sz="2800" dirty="0"/>
              <a:t>Concluded that life came from life</a:t>
            </a:r>
          </a:p>
          <a:p>
            <a:pPr lvl="1"/>
            <a:endParaRPr lang="en-CA" sz="2800" dirty="0"/>
          </a:p>
        </p:txBody>
      </p:sp>
      <p:pic>
        <p:nvPicPr>
          <p:cNvPr id="4098" name="Picture 2" descr="Image result for pasteur experiment"/>
          <p:cNvPicPr>
            <a:picLocks noChangeAspect="1" noChangeArrowheads="1"/>
          </p:cNvPicPr>
          <p:nvPr/>
        </p:nvPicPr>
        <p:blipFill rotWithShape="1">
          <a:blip r:embed="rId2">
            <a:extLst>
              <a:ext uri="{28A0092B-C50C-407E-A947-70E740481C1C}">
                <a14:useLocalDpi xmlns:a14="http://schemas.microsoft.com/office/drawing/2010/main" val="0"/>
              </a:ext>
            </a:extLst>
          </a:blip>
          <a:srcRect l="-1" r="63886" b="70282"/>
          <a:stretch/>
        </p:blipFill>
        <p:spPr bwMode="auto">
          <a:xfrm>
            <a:off x="0" y="3104728"/>
            <a:ext cx="2118573" cy="1767128"/>
          </a:xfrm>
          <a:prstGeom prst="rect">
            <a:avLst/>
          </a:prstGeom>
          <a:solidFill>
            <a:schemeClr val="tx1"/>
          </a:solidFill>
        </p:spPr>
      </p:pic>
      <p:pic>
        <p:nvPicPr>
          <p:cNvPr id="5" name="Picture 2" descr="Image result for pasteur experiment"/>
          <p:cNvPicPr>
            <a:picLocks noChangeAspect="1" noChangeArrowheads="1"/>
          </p:cNvPicPr>
          <p:nvPr/>
        </p:nvPicPr>
        <p:blipFill rotWithShape="1">
          <a:blip r:embed="rId2">
            <a:extLst>
              <a:ext uri="{28A0092B-C50C-407E-A947-70E740481C1C}">
                <a14:useLocalDpi xmlns:a14="http://schemas.microsoft.com/office/drawing/2010/main" val="0"/>
              </a:ext>
            </a:extLst>
          </a:blip>
          <a:srcRect l="35675" r="33809" b="76392"/>
          <a:stretch/>
        </p:blipFill>
        <p:spPr bwMode="auto">
          <a:xfrm>
            <a:off x="2812655" y="1272793"/>
            <a:ext cx="2118573" cy="1661329"/>
          </a:xfrm>
          <a:prstGeom prst="rect">
            <a:avLst/>
          </a:prstGeom>
          <a:solidFill>
            <a:schemeClr val="tx1"/>
          </a:solidFill>
        </p:spPr>
      </p:pic>
      <p:pic>
        <p:nvPicPr>
          <p:cNvPr id="9" name="Picture 2" descr="Image result for pasteur experiment"/>
          <p:cNvPicPr>
            <a:picLocks noChangeAspect="1" noChangeArrowheads="1"/>
          </p:cNvPicPr>
          <p:nvPr/>
        </p:nvPicPr>
        <p:blipFill rotWithShape="1">
          <a:blip r:embed="rId2">
            <a:extLst>
              <a:ext uri="{28A0092B-C50C-407E-A947-70E740481C1C}">
                <a14:useLocalDpi xmlns:a14="http://schemas.microsoft.com/office/drawing/2010/main" val="0"/>
              </a:ext>
            </a:extLst>
          </a:blip>
          <a:srcRect l="35675" t="31451" r="33809" b="44941"/>
          <a:stretch/>
        </p:blipFill>
        <p:spPr bwMode="auto">
          <a:xfrm>
            <a:off x="2786666" y="3219764"/>
            <a:ext cx="2118573" cy="1661329"/>
          </a:xfrm>
          <a:prstGeom prst="rect">
            <a:avLst/>
          </a:prstGeom>
          <a:solidFill>
            <a:schemeClr val="tx1"/>
          </a:solidFill>
        </p:spPr>
      </p:pic>
      <p:pic>
        <p:nvPicPr>
          <p:cNvPr id="10" name="Picture 2" descr="Image result for pasteur experiment"/>
          <p:cNvPicPr>
            <a:picLocks noChangeAspect="1" noChangeArrowheads="1"/>
          </p:cNvPicPr>
          <p:nvPr/>
        </p:nvPicPr>
        <p:blipFill rotWithShape="1">
          <a:blip r:embed="rId2">
            <a:extLst>
              <a:ext uri="{28A0092B-C50C-407E-A947-70E740481C1C}">
                <a14:useLocalDpi xmlns:a14="http://schemas.microsoft.com/office/drawing/2010/main" val="0"/>
              </a:ext>
            </a:extLst>
          </a:blip>
          <a:srcRect l="35675" t="68704" r="33809" b="7688"/>
          <a:stretch/>
        </p:blipFill>
        <p:spPr bwMode="auto">
          <a:xfrm>
            <a:off x="2758493" y="5166735"/>
            <a:ext cx="2118573" cy="1661327"/>
          </a:xfrm>
          <a:prstGeom prst="rect">
            <a:avLst/>
          </a:prstGeom>
          <a:solidFill>
            <a:schemeClr val="tx1"/>
          </a:solidFill>
        </p:spPr>
      </p:pic>
      <p:pic>
        <p:nvPicPr>
          <p:cNvPr id="11" name="Picture 2" descr="Image result for pasteur experiment"/>
          <p:cNvPicPr>
            <a:picLocks noChangeAspect="1" noChangeArrowheads="1"/>
          </p:cNvPicPr>
          <p:nvPr/>
        </p:nvPicPr>
        <p:blipFill rotWithShape="1">
          <a:blip r:embed="rId2">
            <a:extLst>
              <a:ext uri="{28A0092B-C50C-407E-A947-70E740481C1C}">
                <a14:useLocalDpi xmlns:a14="http://schemas.microsoft.com/office/drawing/2010/main" val="0"/>
              </a:ext>
            </a:extLst>
          </a:blip>
          <a:srcRect l="65249" b="79233"/>
          <a:stretch/>
        </p:blipFill>
        <p:spPr bwMode="auto">
          <a:xfrm>
            <a:off x="5438260" y="1272793"/>
            <a:ext cx="2788811" cy="1679184"/>
          </a:xfrm>
          <a:prstGeom prst="rect">
            <a:avLst/>
          </a:prstGeom>
          <a:solidFill>
            <a:schemeClr val="tx1"/>
          </a:solidFill>
        </p:spPr>
      </p:pic>
      <p:pic>
        <p:nvPicPr>
          <p:cNvPr id="13" name="Picture 2" descr="Image result for pasteur experiment"/>
          <p:cNvPicPr>
            <a:picLocks noChangeAspect="1" noChangeArrowheads="1"/>
          </p:cNvPicPr>
          <p:nvPr/>
        </p:nvPicPr>
        <p:blipFill rotWithShape="1">
          <a:blip r:embed="rId2">
            <a:extLst>
              <a:ext uri="{28A0092B-C50C-407E-A947-70E740481C1C}">
                <a14:useLocalDpi xmlns:a14="http://schemas.microsoft.com/office/drawing/2010/main" val="0"/>
              </a:ext>
            </a:extLst>
          </a:blip>
          <a:srcRect l="65248" t="37059" r="5477" b="45376"/>
          <a:stretch/>
        </p:blipFill>
        <p:spPr bwMode="auto">
          <a:xfrm>
            <a:off x="5438260" y="3226652"/>
            <a:ext cx="2736646" cy="1654441"/>
          </a:xfrm>
          <a:prstGeom prst="rect">
            <a:avLst/>
          </a:prstGeom>
          <a:solidFill>
            <a:schemeClr val="tx1"/>
          </a:solidFill>
        </p:spPr>
      </p:pic>
      <p:pic>
        <p:nvPicPr>
          <p:cNvPr id="14" name="Picture 2" descr="Image result for pasteur experiment"/>
          <p:cNvPicPr>
            <a:picLocks noChangeAspect="1" noChangeArrowheads="1"/>
          </p:cNvPicPr>
          <p:nvPr/>
        </p:nvPicPr>
        <p:blipFill rotWithShape="1">
          <a:blip r:embed="rId2">
            <a:extLst>
              <a:ext uri="{28A0092B-C50C-407E-A947-70E740481C1C}">
                <a14:useLocalDpi xmlns:a14="http://schemas.microsoft.com/office/drawing/2010/main" val="0"/>
              </a:ext>
            </a:extLst>
          </a:blip>
          <a:srcRect l="65249" t="66754" b="12307"/>
          <a:stretch/>
        </p:blipFill>
        <p:spPr bwMode="auto">
          <a:xfrm>
            <a:off x="5490425" y="5212078"/>
            <a:ext cx="2736646" cy="1661327"/>
          </a:xfrm>
          <a:prstGeom prst="rect">
            <a:avLst/>
          </a:prstGeom>
          <a:solidFill>
            <a:schemeClr val="tx1"/>
          </a:solidFill>
        </p:spPr>
      </p:pic>
    </p:spTree>
    <p:extLst>
      <p:ext uri="{BB962C8B-B14F-4D97-AF65-F5344CB8AC3E}">
        <p14:creationId xmlns:p14="http://schemas.microsoft.com/office/powerpoint/2010/main" val="40626613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Cell Theory</a:t>
            </a:r>
          </a:p>
        </p:txBody>
      </p:sp>
      <p:sp>
        <p:nvSpPr>
          <p:cNvPr id="3" name="Content Placeholder 2"/>
          <p:cNvSpPr>
            <a:spLocks noGrp="1"/>
          </p:cNvSpPr>
          <p:nvPr>
            <p:ph idx="1"/>
          </p:nvPr>
        </p:nvSpPr>
        <p:spPr>
          <a:xfrm>
            <a:off x="457200" y="1826026"/>
            <a:ext cx="8229600" cy="4777976"/>
          </a:xfrm>
        </p:spPr>
        <p:txBody>
          <a:bodyPr/>
          <a:lstStyle/>
          <a:p>
            <a:r>
              <a:rPr lang="en-CA" dirty="0"/>
              <a:t>Developed by Schleiden &amp; Schwann</a:t>
            </a:r>
          </a:p>
          <a:p>
            <a:endParaRPr lang="en-CA" dirty="0"/>
          </a:p>
          <a:p>
            <a:r>
              <a:rPr lang="en-CA" dirty="0"/>
              <a:t>1. All living things are made up of one or more cells</a:t>
            </a:r>
          </a:p>
          <a:p>
            <a:endParaRPr lang="en-CA" dirty="0"/>
          </a:p>
          <a:p>
            <a:r>
              <a:rPr lang="en-CA" dirty="0"/>
              <a:t>2. All life functions take place in cells</a:t>
            </a:r>
          </a:p>
          <a:p>
            <a:pPr lvl="1"/>
            <a:r>
              <a:rPr lang="en-CA" sz="2800" dirty="0"/>
              <a:t>Smallest unit of life</a:t>
            </a:r>
          </a:p>
          <a:p>
            <a:endParaRPr lang="en-CA" dirty="0"/>
          </a:p>
          <a:p>
            <a:r>
              <a:rPr lang="en-CA" dirty="0"/>
              <a:t>3. All cells are produced from pre-existing cells</a:t>
            </a:r>
          </a:p>
          <a:p>
            <a:pPr lvl="1"/>
            <a:r>
              <a:rPr lang="en-CA" sz="2800" dirty="0"/>
              <a:t>Cell division</a:t>
            </a:r>
          </a:p>
        </p:txBody>
      </p:sp>
      <p:pic>
        <p:nvPicPr>
          <p:cNvPr id="5122" name="Picture 2" descr="Image result for cell theo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696" y="-1"/>
            <a:ext cx="3379304" cy="190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7994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a:t>Cell Research</a:t>
            </a:r>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2526726137"/>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774"/>
            <a:ext cx="6175420" cy="6523630"/>
          </a:xfrm>
        </p:spPr>
        <p:txBody>
          <a:bodyPr/>
          <a:lstStyle/>
          <a:p>
            <a:r>
              <a:rPr lang="en-CA" sz="3000" dirty="0"/>
              <a:t>Atomic Force Microscope (AFM)</a:t>
            </a:r>
          </a:p>
          <a:p>
            <a:pPr lvl="1"/>
            <a:r>
              <a:rPr lang="en-CA" sz="3000" dirty="0"/>
              <a:t>Produce images of molecules</a:t>
            </a:r>
          </a:p>
          <a:p>
            <a:pPr lvl="1"/>
            <a:endParaRPr lang="en-CA" sz="3000" dirty="0"/>
          </a:p>
          <a:p>
            <a:pPr lvl="1"/>
            <a:endParaRPr lang="en-CA" sz="3000" dirty="0"/>
          </a:p>
          <a:p>
            <a:pPr lvl="1"/>
            <a:endParaRPr lang="en-CA" sz="3000" dirty="0"/>
          </a:p>
          <a:p>
            <a:pPr lvl="1"/>
            <a:endParaRPr lang="en-CA" sz="3000" dirty="0"/>
          </a:p>
          <a:p>
            <a:pPr lvl="1"/>
            <a:endParaRPr lang="en-CA" sz="3000" dirty="0"/>
          </a:p>
          <a:p>
            <a:r>
              <a:rPr lang="en-CA" sz="3000" dirty="0"/>
              <a:t>Gene Mapping</a:t>
            </a:r>
          </a:p>
          <a:p>
            <a:pPr lvl="1"/>
            <a:r>
              <a:rPr lang="en-CA" sz="3000" dirty="0"/>
              <a:t>Nucleus</a:t>
            </a:r>
          </a:p>
          <a:p>
            <a:pPr lvl="2"/>
            <a:r>
              <a:rPr lang="en-CA" sz="3000" dirty="0"/>
              <a:t>Chromosomes</a:t>
            </a:r>
          </a:p>
          <a:p>
            <a:pPr lvl="3"/>
            <a:r>
              <a:rPr lang="en-CA" sz="3000" dirty="0"/>
              <a:t>Genes</a:t>
            </a:r>
          </a:p>
          <a:p>
            <a:pPr lvl="4"/>
            <a:r>
              <a:rPr lang="en-CA" sz="3000" dirty="0"/>
              <a:t>DNA</a:t>
            </a:r>
          </a:p>
          <a:p>
            <a:pPr lvl="1"/>
            <a:r>
              <a:rPr lang="en-CA" sz="3000" dirty="0"/>
              <a:t>Sequence (map) genes</a:t>
            </a:r>
          </a:p>
        </p:txBody>
      </p:sp>
      <p:pic>
        <p:nvPicPr>
          <p:cNvPr id="717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465" y="0"/>
            <a:ext cx="2095500" cy="41624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mage result for nucleus chromosomes DNA">
            <a:hlinkClick r:id="rId3"/>
            <a:extLst>
              <a:ext uri="{FF2B5EF4-FFF2-40B4-BE49-F238E27FC236}">
                <a16:creationId xmlns:a16="http://schemas.microsoft.com/office/drawing/2014/main" id="{DD0E8FFF-C2CE-4258-8811-9C786CB320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4732" y="4212920"/>
            <a:ext cx="3799268" cy="248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5153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44 - Grasslands_v8">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dirty="0" smtClean="0">
            <a:solidFill>
              <a:schemeClr val="tx1"/>
            </a:solidFill>
          </a:defRPr>
        </a:defPPr>
      </a:lstStyle>
      <a:style>
        <a:lnRef idx="2">
          <a:schemeClr val="accent2">
            <a:shade val="50000"/>
          </a:schemeClr>
        </a:lnRef>
        <a:fillRef idx="1">
          <a:schemeClr val="accent2"/>
        </a:fillRef>
        <a:effectRef idx="0">
          <a:schemeClr val="accent2"/>
        </a:effectRef>
        <a:fontRef idx="minor">
          <a:schemeClr val="lt1"/>
        </a:fontRef>
      </a:style>
    </a:spDef>
    <a:lnDef>
      <a:spPr>
        <a:ln>
          <a:solidFill>
            <a:schemeClr val="accent2"/>
          </a:solidFill>
        </a:ln>
      </a:spPr>
      <a:bodyPr/>
      <a:lstStyle/>
      <a:style>
        <a:lnRef idx="3">
          <a:schemeClr val="accent1"/>
        </a:lnRef>
        <a:fillRef idx="0">
          <a:schemeClr val="accent1"/>
        </a:fillRef>
        <a:effectRef idx="2">
          <a:schemeClr val="accent1"/>
        </a:effectRef>
        <a:fontRef idx="minor">
          <a:schemeClr val="tx1"/>
        </a:fontRef>
      </a:style>
    </a:lnDef>
    <a:txDef>
      <a:spPr>
        <a:noFill/>
      </a:spPr>
      <a:bodyPr wrap="square" rtlCol="0">
        <a:spAutoFit/>
      </a:bodyPr>
      <a:lstStyle>
        <a:defPPr algn="ctr">
          <a:defRPr dirty="0" smtClean="0"/>
        </a:defPPr>
      </a:lstStyle>
    </a:txDef>
  </a:objectDefaults>
  <a:extraClrSchemeLst/>
</a:theme>
</file>

<file path=ppt/theme/theme2.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4FBFC48-2A97-44CD-8DED-158D1545D2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Grasslands (with video)</Template>
  <TotalTime>0</TotalTime>
  <Words>412</Words>
  <Application>Microsoft Macintosh PowerPoint</Application>
  <PresentationFormat>On-screen Show (4:3)</PresentationFormat>
  <Paragraphs>80</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Constantia</vt:lpstr>
      <vt:lpstr>Franklin Gothic Book</vt:lpstr>
      <vt:lpstr>Wingdings</vt:lpstr>
      <vt:lpstr>44 - Grasslands_v8</vt:lpstr>
      <vt:lpstr>Cell Theory </vt:lpstr>
      <vt:lpstr>Spontaneous Generation</vt:lpstr>
      <vt:lpstr>PowerPoint Presentation</vt:lpstr>
      <vt:lpstr>PowerPoint Presentation</vt:lpstr>
      <vt:lpstr>PowerPoint Presentation</vt:lpstr>
      <vt:lpstr>PowerPoint Presentation</vt:lpstr>
      <vt:lpstr>Cell Theory</vt:lpstr>
      <vt:lpstr>Cell Research</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2017-11-12T22:44:37Z</dcterms:created>
  <dcterms:modified xsi:type="dcterms:W3CDTF">2022-07-14T15:01:06Z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TC027420669991</vt:lpwstr>
  </property>
</Properties>
</file>