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sldIdLst>
    <p:sldId id="269" r:id="rId2"/>
    <p:sldId id="256" r:id="rId3"/>
    <p:sldId id="257" r:id="rId4"/>
    <p:sldId id="258" r:id="rId5"/>
    <p:sldId id="260" r:id="rId6"/>
    <p:sldId id="261" r:id="rId7"/>
    <p:sldId id="262" r:id="rId8"/>
    <p:sldId id="264" r:id="rId9"/>
    <p:sldId id="263" r:id="rId10"/>
    <p:sldId id="259" r:id="rId11"/>
    <p:sldId id="265" r:id="rId12"/>
    <p:sldId id="266" r:id="rId13"/>
    <p:sldId id="267" r:id="rId14"/>
    <p:sldId id="270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53589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2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6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96027F-7875-4030-9381-8BD8C4F21935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20649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13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3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8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8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535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171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312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Field of View Questions and Answers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0" y="1850834"/>
            <a:ext cx="9601200" cy="4016566"/>
          </a:xfrm>
        </p:spPr>
        <p:txBody>
          <a:bodyPr>
            <a:normAutofit/>
          </a:bodyPr>
          <a:lstStyle/>
          <a:p>
            <a:r>
              <a:rPr lang="en-CA" sz="3500" dirty="0"/>
              <a:t>If you have not submitted them, submit them now for a mark. Otherwise a mark of 0 will be assessed. If you need to talk to me for any reason about not being able to submit this, see me after class. </a:t>
            </a:r>
          </a:p>
        </p:txBody>
      </p:sp>
    </p:spTree>
    <p:extLst>
      <p:ext uri="{BB962C8B-B14F-4D97-AF65-F5344CB8AC3E}">
        <p14:creationId xmlns:p14="http://schemas.microsoft.com/office/powerpoint/2010/main" val="3486664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650" y="267159"/>
            <a:ext cx="9601200" cy="801477"/>
          </a:xfrm>
        </p:spPr>
        <p:txBody>
          <a:bodyPr/>
          <a:lstStyle/>
          <a:p>
            <a:pPr algn="ctr"/>
            <a:r>
              <a:rPr lang="en-CA" dirty="0"/>
              <a:t>Responding to the Environment</a:t>
            </a:r>
          </a:p>
        </p:txBody>
      </p:sp>
      <p:pic>
        <p:nvPicPr>
          <p:cNvPr id="1026" name="Picture 2" descr="Image result for human responses to stimu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229" y="1357827"/>
            <a:ext cx="4008800" cy="513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finger wrinkles in wa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243" y="1760292"/>
            <a:ext cx="6055143" cy="454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663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147" y="156991"/>
            <a:ext cx="11336357" cy="559107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/>
              <a:t>Structures and Functions of the Microscope</a:t>
            </a:r>
          </a:p>
        </p:txBody>
      </p: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484" y="716098"/>
            <a:ext cx="4439681" cy="603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150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713904" cy="1485900"/>
          </a:xfrm>
        </p:spPr>
        <p:txBody>
          <a:bodyPr>
            <a:normAutofit fontScale="90000"/>
          </a:bodyPr>
          <a:lstStyle/>
          <a:p>
            <a:r>
              <a:rPr lang="en-CA" dirty="0"/>
              <a:t>How do you prepare a slide?</a:t>
            </a:r>
            <a:br>
              <a:rPr lang="en-CA" dirty="0"/>
            </a:br>
            <a:br>
              <a:rPr lang="en-CA" dirty="0"/>
            </a:br>
            <a:r>
              <a:rPr lang="en-CA" dirty="0"/>
              <a:t>How do you focus the slide on the microscope?</a:t>
            </a:r>
            <a:br>
              <a:rPr lang="en-CA" dirty="0"/>
            </a:br>
            <a:br>
              <a:rPr lang="en-CA" dirty="0"/>
            </a:br>
            <a:r>
              <a:rPr lang="en-CA" dirty="0"/>
              <a:t>What are the total magnifications under the microscope?</a:t>
            </a:r>
            <a:br>
              <a:rPr lang="en-CA" dirty="0"/>
            </a:br>
            <a:br>
              <a:rPr lang="en-CA" dirty="0"/>
            </a:br>
            <a:r>
              <a:rPr lang="en-CA" dirty="0"/>
              <a:t>Can you estimate the size of a specimen under magnification?</a:t>
            </a:r>
          </a:p>
        </p:txBody>
      </p:sp>
    </p:spTree>
    <p:extLst>
      <p:ext uri="{BB962C8B-B14F-4D97-AF65-F5344CB8AC3E}">
        <p14:creationId xmlns:p14="http://schemas.microsoft.com/office/powerpoint/2010/main" val="1981361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9904" y="123940"/>
            <a:ext cx="9601200" cy="977747"/>
          </a:xfrm>
        </p:spPr>
        <p:txBody>
          <a:bodyPr>
            <a:normAutofit fontScale="90000"/>
          </a:bodyPr>
          <a:lstStyle/>
          <a:p>
            <a:r>
              <a:rPr lang="en-CA" dirty="0"/>
              <a:t>What is the difference between unicellular and multicellular organisms?</a:t>
            </a:r>
          </a:p>
        </p:txBody>
      </p:sp>
      <p:pic>
        <p:nvPicPr>
          <p:cNvPr id="8194" name="Picture 2" descr="Related imag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83" y="1259969"/>
            <a:ext cx="7464042" cy="5598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931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1" y="1392875"/>
            <a:ext cx="11578571" cy="466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807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diffusion?	What is osmosis?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1544274"/>
            <a:ext cx="4443984" cy="823912"/>
          </a:xfrm>
        </p:spPr>
        <p:txBody>
          <a:bodyPr/>
          <a:lstStyle/>
          <a:p>
            <a:pPr algn="ctr"/>
            <a:r>
              <a:rPr lang="en-CA" b="1" dirty="0"/>
              <a:t>Diffusion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084889" y="1544274"/>
            <a:ext cx="4443984" cy="823912"/>
          </a:xfrm>
        </p:spPr>
        <p:txBody>
          <a:bodyPr/>
          <a:lstStyle/>
          <a:p>
            <a:pPr algn="ctr"/>
            <a:r>
              <a:rPr lang="en-CA" b="1" dirty="0"/>
              <a:t>Osmosis</a:t>
            </a:r>
          </a:p>
        </p:txBody>
      </p:sp>
      <p:pic>
        <p:nvPicPr>
          <p:cNvPr id="9218" name="Picture 2" descr="Image result for diffus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362" y="2588965"/>
            <a:ext cx="4940103" cy="30089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Image result for osmosi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234" y="2588965"/>
            <a:ext cx="5331294" cy="301218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973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Cells Quiz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2694" y="3956279"/>
            <a:ext cx="7535537" cy="1086237"/>
          </a:xfrm>
        </p:spPr>
        <p:txBody>
          <a:bodyPr>
            <a:noAutofit/>
          </a:bodyPr>
          <a:lstStyle/>
          <a:p>
            <a:r>
              <a:rPr lang="en-CA" sz="3000" dirty="0"/>
              <a:t>Section 1-5 Review Questions and Visuals</a:t>
            </a:r>
          </a:p>
        </p:txBody>
      </p:sp>
    </p:spTree>
    <p:extLst>
      <p:ext uri="{BB962C8B-B14F-4D97-AF65-F5344CB8AC3E}">
        <p14:creationId xmlns:p14="http://schemas.microsoft.com/office/powerpoint/2010/main" val="1312053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467" y="685800"/>
            <a:ext cx="11105003" cy="768427"/>
          </a:xfrm>
        </p:spPr>
        <p:txBody>
          <a:bodyPr/>
          <a:lstStyle/>
          <a:p>
            <a:r>
              <a:rPr lang="en-CA" dirty="0"/>
              <a:t>What are the 6 characteristics of living things?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836" y="1790241"/>
            <a:ext cx="9601200" cy="3581400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460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structures do humans have for each function of living?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836" y="2263967"/>
            <a:ext cx="10438482" cy="4434288"/>
          </a:xfrm>
        </p:spPr>
        <p:txBody>
          <a:bodyPr>
            <a:normAutofit/>
          </a:bodyPr>
          <a:lstStyle/>
          <a:p>
            <a:r>
              <a:rPr lang="en-CA" sz="3500" dirty="0"/>
              <a:t>Made of cells</a:t>
            </a:r>
          </a:p>
          <a:p>
            <a:r>
              <a:rPr lang="en-CA" sz="3500" dirty="0"/>
              <a:t>Need energy</a:t>
            </a:r>
          </a:p>
          <a:p>
            <a:r>
              <a:rPr lang="en-CA" sz="3500" dirty="0"/>
              <a:t>Grow and develop</a:t>
            </a:r>
          </a:p>
          <a:p>
            <a:r>
              <a:rPr lang="en-CA" sz="3500" dirty="0"/>
              <a:t>Reproduction</a:t>
            </a:r>
          </a:p>
          <a:p>
            <a:r>
              <a:rPr lang="en-CA" sz="3500" dirty="0"/>
              <a:t>Adaptations to the environment</a:t>
            </a:r>
          </a:p>
          <a:p>
            <a:r>
              <a:rPr lang="en-CA" sz="3500" dirty="0"/>
              <a:t>Responding to the environment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8209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44277"/>
            <a:ext cx="9601200" cy="702325"/>
          </a:xfrm>
        </p:spPr>
        <p:txBody>
          <a:bodyPr/>
          <a:lstStyle/>
          <a:p>
            <a:pPr algn="ctr"/>
            <a:r>
              <a:rPr lang="en-CA" dirty="0"/>
              <a:t>Cell Structure (Plant and Animal)</a:t>
            </a:r>
          </a:p>
        </p:txBody>
      </p:sp>
      <p:pic>
        <p:nvPicPr>
          <p:cNvPr id="2050" name="Picture 2" descr="Image result for plant cell and animal cel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793" y="1239396"/>
            <a:ext cx="10741446" cy="537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14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684" y="201058"/>
            <a:ext cx="9601200" cy="845545"/>
          </a:xfrm>
        </p:spPr>
        <p:txBody>
          <a:bodyPr/>
          <a:lstStyle/>
          <a:p>
            <a:pPr algn="ctr"/>
            <a:r>
              <a:rPr lang="en-CA" dirty="0"/>
              <a:t>How Do Humans Get Energy?</a:t>
            </a:r>
          </a:p>
        </p:txBody>
      </p:sp>
      <p:pic>
        <p:nvPicPr>
          <p:cNvPr id="3074" name="Picture 2" descr="Image result for Digestive Syste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982" y="1046603"/>
            <a:ext cx="6428489" cy="560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962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Humans Growing and Developing</a:t>
            </a:r>
          </a:p>
        </p:txBody>
      </p:sp>
      <p:pic>
        <p:nvPicPr>
          <p:cNvPr id="4098" name="Picture 2" descr="Image result for bone developmen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476" y="1515795"/>
            <a:ext cx="9266206" cy="5518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508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785" y="0"/>
            <a:ext cx="9601200" cy="1485900"/>
          </a:xfrm>
        </p:spPr>
        <p:txBody>
          <a:bodyPr/>
          <a:lstStyle/>
          <a:p>
            <a:pPr algn="ctr"/>
            <a:r>
              <a:rPr lang="en-CA" dirty="0"/>
              <a:t>Human Stages of Reproduction</a:t>
            </a:r>
          </a:p>
        </p:txBody>
      </p:sp>
      <p:pic>
        <p:nvPicPr>
          <p:cNvPr id="5122" name="Picture 2" descr="Image result for Human reproduc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36" y="898171"/>
            <a:ext cx="7571298" cy="568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12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human adaptation examp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544" y="146375"/>
            <a:ext cx="8823171" cy="661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57879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382</TotalTime>
  <Words>152</Words>
  <Application>Microsoft Office PowerPoint</Application>
  <PresentationFormat>Widescreen</PresentationFormat>
  <Paragraphs>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Franklin Gothic Book</vt:lpstr>
      <vt:lpstr>Crop</vt:lpstr>
      <vt:lpstr>Field of View Questions and Answers</vt:lpstr>
      <vt:lpstr>Cells Quiz Review</vt:lpstr>
      <vt:lpstr>What are the 6 characteristics of living things?</vt:lpstr>
      <vt:lpstr>What structures do humans have for each function of living?</vt:lpstr>
      <vt:lpstr>Cell Structure (Plant and Animal)</vt:lpstr>
      <vt:lpstr>How Do Humans Get Energy?</vt:lpstr>
      <vt:lpstr>Humans Growing and Developing</vt:lpstr>
      <vt:lpstr>Human Stages of Reproduction</vt:lpstr>
      <vt:lpstr>PowerPoint Presentation</vt:lpstr>
      <vt:lpstr>Responding to the Environment</vt:lpstr>
      <vt:lpstr>Structures and Functions of the Microscope</vt:lpstr>
      <vt:lpstr>How do you prepare a slide?  How do you focus the slide on the microscope?  What are the total magnifications under the microscope?  Can you estimate the size of a specimen under magnification?</vt:lpstr>
      <vt:lpstr>What is the difference between unicellular and multicellular organisms?</vt:lpstr>
      <vt:lpstr>PowerPoint Presentation</vt:lpstr>
      <vt:lpstr>What is diffusion? What is osmosis?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 Quiz Review</dc:title>
  <dc:creator>Lianne Garneau</dc:creator>
  <cp:lastModifiedBy>Lianne Garneau</cp:lastModifiedBy>
  <cp:revision>6</cp:revision>
  <dcterms:created xsi:type="dcterms:W3CDTF">2017-01-08T19:32:40Z</dcterms:created>
  <dcterms:modified xsi:type="dcterms:W3CDTF">2018-03-16T20:33:58Z</dcterms:modified>
</cp:coreProperties>
</file>