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Average"/>
      <p:regular r:id="rId13"/>
    </p:embeddedFont>
    <p:embeddedFont>
      <p:font typeface="Oswald"/>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Average-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Oswald-bold.fntdata"/><Relationship Id="rId14" Type="http://schemas.openxmlformats.org/officeDocument/2006/relationships/font" Target="fonts/Oswald-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14" name="Shape 14"/>
          <p:cNvSpPr txBox="1"/>
          <p:nvPr>
            <p:ph type="ctrTitle"/>
          </p:nvPr>
        </p:nvSpPr>
        <p:spPr>
          <a:xfrm>
            <a:off x="671258" y="990800"/>
            <a:ext cx="7801500" cy="1730100"/>
          </a:xfrm>
          <a:prstGeom prst="rect">
            <a:avLst/>
          </a:prstGeom>
        </p:spPr>
        <p:txBody>
          <a:bodyPr anchorCtr="0" anchor="b" bIns="91425" lIns="91425" rIns="91425" wrap="square" tIns="91425"/>
          <a:lstStyle>
            <a:lvl1pPr lvl="0" algn="ctr">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p:txBody>
      </p:sp>
      <p:sp>
        <p:nvSpPr>
          <p:cNvPr id="15" name="Shape 15"/>
          <p:cNvSpPr txBox="1"/>
          <p:nvPr>
            <p:ph idx="1" type="subTitle"/>
          </p:nvPr>
        </p:nvSpPr>
        <p:spPr>
          <a:xfrm>
            <a:off x="671250" y="3174876"/>
            <a:ext cx="78015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wrap="square" tIns="91425"/>
          <a:lstStyle>
            <a:lvl1pPr lvl="0">
              <a:spcBef>
                <a:spcPts val="0"/>
              </a:spcBef>
              <a:buClr>
                <a:schemeClr val="lt1"/>
              </a:buClr>
              <a:buSzPts val="4800"/>
              <a:buNone/>
              <a:defRPr sz="4800">
                <a:solidFill>
                  <a:schemeClr val="lt1"/>
                </a:solidFill>
              </a:defRPr>
            </a:lvl1pPr>
            <a:lvl2pPr lvl="1">
              <a:spcBef>
                <a:spcPts val="0"/>
              </a:spcBef>
              <a:buClr>
                <a:schemeClr val="lt1"/>
              </a:buClr>
              <a:buSzPts val="4800"/>
              <a:buNone/>
              <a:defRPr sz="4800">
                <a:solidFill>
                  <a:schemeClr val="lt1"/>
                </a:solidFill>
              </a:defRPr>
            </a:lvl2pPr>
            <a:lvl3pPr lvl="2">
              <a:spcBef>
                <a:spcPts val="0"/>
              </a:spcBef>
              <a:buClr>
                <a:schemeClr val="lt1"/>
              </a:buClr>
              <a:buSzPts val="4800"/>
              <a:buNone/>
              <a:defRPr sz="4800">
                <a:solidFill>
                  <a:schemeClr val="lt1"/>
                </a:solidFill>
              </a:defRPr>
            </a:lvl3pPr>
            <a:lvl4pPr lvl="3">
              <a:spcBef>
                <a:spcPts val="0"/>
              </a:spcBef>
              <a:buClr>
                <a:schemeClr val="lt1"/>
              </a:buClr>
              <a:buSzPts val="4800"/>
              <a:buNone/>
              <a:defRPr sz="4800">
                <a:solidFill>
                  <a:schemeClr val="lt1"/>
                </a:solidFill>
              </a:defRPr>
            </a:lvl4pPr>
            <a:lvl5pPr lvl="4">
              <a:spcBef>
                <a:spcPts val="0"/>
              </a:spcBef>
              <a:buClr>
                <a:schemeClr val="lt1"/>
              </a:buClr>
              <a:buSzPts val="4800"/>
              <a:buNone/>
              <a:defRPr sz="4800">
                <a:solidFill>
                  <a:schemeClr val="lt1"/>
                </a:solidFill>
              </a:defRPr>
            </a:lvl5pPr>
            <a:lvl6pPr lvl="5">
              <a:spcBef>
                <a:spcPts val="0"/>
              </a:spcBef>
              <a:buClr>
                <a:schemeClr val="lt1"/>
              </a:buClr>
              <a:buSzPts val="4800"/>
              <a:buNone/>
              <a:defRPr sz="4800">
                <a:solidFill>
                  <a:schemeClr val="lt1"/>
                </a:solidFill>
              </a:defRPr>
            </a:lvl6pPr>
            <a:lvl7pPr lvl="6">
              <a:spcBef>
                <a:spcPts val="0"/>
              </a:spcBef>
              <a:buClr>
                <a:schemeClr val="lt1"/>
              </a:buClr>
              <a:buSzPts val="4800"/>
              <a:buNone/>
              <a:defRPr sz="4800">
                <a:solidFill>
                  <a:schemeClr val="lt1"/>
                </a:solidFill>
              </a:defRPr>
            </a:lvl7pPr>
            <a:lvl8pPr lvl="7">
              <a:spcBef>
                <a:spcPts val="0"/>
              </a:spcBef>
              <a:buClr>
                <a:schemeClr val="lt1"/>
              </a:buClr>
              <a:buSzPts val="4800"/>
              <a:buNone/>
              <a:defRPr sz="4800">
                <a:solidFill>
                  <a:schemeClr val="lt1"/>
                </a:solidFill>
              </a:defRPr>
            </a:lvl8pPr>
            <a:lvl9pPr lvl="8">
              <a:spcBef>
                <a:spcPts val="0"/>
              </a:spcBef>
              <a:buClr>
                <a:schemeClr val="lt1"/>
              </a:buClr>
              <a:buSzPts val="4800"/>
              <a:buNone/>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200" cy="17103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43" name="Shape 43"/>
          <p:cNvSpPr txBox="1"/>
          <p:nvPr>
            <p:ph idx="1" type="subTitle"/>
          </p:nvPr>
        </p:nvSpPr>
        <p:spPr>
          <a:xfrm>
            <a:off x="265500" y="284520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buSzPts val="1800"/>
              <a:buChar char="●"/>
              <a:defRPr>
                <a:solidFill>
                  <a:schemeClr val="lt1"/>
                </a:solidFill>
              </a:defRPr>
            </a:lvl1pPr>
            <a:lvl2pPr lvl="1">
              <a:spcBef>
                <a:spcPts val="0"/>
              </a:spcBef>
              <a:buClr>
                <a:schemeClr val="lt1"/>
              </a:buClr>
              <a:buSzPts val="1400"/>
              <a:buChar char="○"/>
              <a:defRPr>
                <a:solidFill>
                  <a:schemeClr val="lt1"/>
                </a:solidFill>
              </a:defRPr>
            </a:lvl2pPr>
            <a:lvl3pPr lvl="2">
              <a:spcBef>
                <a:spcPts val="0"/>
              </a:spcBef>
              <a:buClr>
                <a:schemeClr val="lt1"/>
              </a:buClr>
              <a:buSzPts val="1400"/>
              <a:buChar char="■"/>
              <a:defRPr>
                <a:solidFill>
                  <a:schemeClr val="lt1"/>
                </a:solidFill>
              </a:defRPr>
            </a:lvl3pPr>
            <a:lvl4pPr lvl="3">
              <a:spcBef>
                <a:spcPts val="0"/>
              </a:spcBef>
              <a:buClr>
                <a:schemeClr val="lt1"/>
              </a:buClr>
              <a:buSzPts val="1400"/>
              <a:buChar char="●"/>
              <a:defRPr>
                <a:solidFill>
                  <a:schemeClr val="lt1"/>
                </a:solidFill>
              </a:defRPr>
            </a:lvl4pPr>
            <a:lvl5pPr lvl="4">
              <a:spcBef>
                <a:spcPts val="0"/>
              </a:spcBef>
              <a:buClr>
                <a:schemeClr val="lt1"/>
              </a:buClr>
              <a:buSzPts val="1400"/>
              <a:buChar char="○"/>
              <a:defRPr>
                <a:solidFill>
                  <a:schemeClr val="lt1"/>
                </a:solidFill>
              </a:defRPr>
            </a:lvl5pPr>
            <a:lvl6pPr lvl="5">
              <a:spcBef>
                <a:spcPts val="0"/>
              </a:spcBef>
              <a:buClr>
                <a:schemeClr val="lt1"/>
              </a:buClr>
              <a:buSzPts val="1400"/>
              <a:buChar char="■"/>
              <a:defRPr>
                <a:solidFill>
                  <a:schemeClr val="lt1"/>
                </a:solidFill>
              </a:defRPr>
            </a:lvl6pPr>
            <a:lvl7pPr lvl="6">
              <a:spcBef>
                <a:spcPts val="0"/>
              </a:spcBef>
              <a:buClr>
                <a:schemeClr val="lt1"/>
              </a:buClr>
              <a:buSzPts val="1400"/>
              <a:buChar char="●"/>
              <a:defRPr>
                <a:solidFill>
                  <a:schemeClr val="lt1"/>
                </a:solidFill>
              </a:defRPr>
            </a:lvl7pPr>
            <a:lvl8pPr lvl="7">
              <a:spcBef>
                <a:spcPts val="0"/>
              </a:spcBef>
              <a:buClr>
                <a:schemeClr val="lt1"/>
              </a:buClr>
              <a:buSzPts val="1400"/>
              <a:buChar char="○"/>
              <a:defRPr>
                <a:solidFill>
                  <a:schemeClr val="lt1"/>
                </a:solidFill>
              </a:defRPr>
            </a:lvl8pPr>
            <a:lvl9pPr lvl="8">
              <a:spcBef>
                <a:spcPts val="0"/>
              </a:spcBef>
              <a:buClr>
                <a:schemeClr val="lt1"/>
              </a:buClr>
              <a:buSzPts val="1400"/>
              <a:buChar cha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3000"/>
              <a:buFont typeface="Oswald"/>
              <a:buNone/>
              <a:defRPr sz="3000">
                <a:solidFill>
                  <a:schemeClr val="dk1"/>
                </a:solidFill>
                <a:latin typeface="Oswald"/>
                <a:ea typeface="Oswald"/>
                <a:cs typeface="Oswald"/>
                <a:sym typeface="Oswald"/>
              </a:defRPr>
            </a:lvl1pPr>
            <a:lvl2pPr lvl="1">
              <a:spcBef>
                <a:spcPts val="0"/>
              </a:spcBef>
              <a:buClr>
                <a:schemeClr val="dk1"/>
              </a:buClr>
              <a:buSzPts val="3000"/>
              <a:buFont typeface="Oswald"/>
              <a:buNone/>
              <a:defRPr sz="3000">
                <a:solidFill>
                  <a:schemeClr val="dk1"/>
                </a:solidFill>
                <a:latin typeface="Oswald"/>
                <a:ea typeface="Oswald"/>
                <a:cs typeface="Oswald"/>
                <a:sym typeface="Oswald"/>
              </a:defRPr>
            </a:lvl2pPr>
            <a:lvl3pPr lvl="2">
              <a:spcBef>
                <a:spcPts val="0"/>
              </a:spcBef>
              <a:buClr>
                <a:schemeClr val="dk1"/>
              </a:buClr>
              <a:buSzPts val="3000"/>
              <a:buFont typeface="Oswald"/>
              <a:buNone/>
              <a:defRPr sz="3000">
                <a:solidFill>
                  <a:schemeClr val="dk1"/>
                </a:solidFill>
                <a:latin typeface="Oswald"/>
                <a:ea typeface="Oswald"/>
                <a:cs typeface="Oswald"/>
                <a:sym typeface="Oswald"/>
              </a:defRPr>
            </a:lvl3pPr>
            <a:lvl4pPr lvl="3">
              <a:spcBef>
                <a:spcPts val="0"/>
              </a:spcBef>
              <a:buClr>
                <a:schemeClr val="dk1"/>
              </a:buClr>
              <a:buSzPts val="3000"/>
              <a:buFont typeface="Oswald"/>
              <a:buNone/>
              <a:defRPr sz="3000">
                <a:solidFill>
                  <a:schemeClr val="dk1"/>
                </a:solidFill>
                <a:latin typeface="Oswald"/>
                <a:ea typeface="Oswald"/>
                <a:cs typeface="Oswald"/>
                <a:sym typeface="Oswald"/>
              </a:defRPr>
            </a:lvl4pPr>
            <a:lvl5pPr lvl="4">
              <a:spcBef>
                <a:spcPts val="0"/>
              </a:spcBef>
              <a:buClr>
                <a:schemeClr val="dk1"/>
              </a:buClr>
              <a:buSzPts val="3000"/>
              <a:buFont typeface="Oswald"/>
              <a:buNone/>
              <a:defRPr sz="3000">
                <a:solidFill>
                  <a:schemeClr val="dk1"/>
                </a:solidFill>
                <a:latin typeface="Oswald"/>
                <a:ea typeface="Oswald"/>
                <a:cs typeface="Oswald"/>
                <a:sym typeface="Oswald"/>
              </a:defRPr>
            </a:lvl5pPr>
            <a:lvl6pPr lvl="5">
              <a:spcBef>
                <a:spcPts val="0"/>
              </a:spcBef>
              <a:buClr>
                <a:schemeClr val="dk1"/>
              </a:buClr>
              <a:buSzPts val="3000"/>
              <a:buFont typeface="Oswald"/>
              <a:buNone/>
              <a:defRPr sz="3000">
                <a:solidFill>
                  <a:schemeClr val="dk1"/>
                </a:solidFill>
                <a:latin typeface="Oswald"/>
                <a:ea typeface="Oswald"/>
                <a:cs typeface="Oswald"/>
                <a:sym typeface="Oswald"/>
              </a:defRPr>
            </a:lvl6pPr>
            <a:lvl7pPr lvl="6">
              <a:spcBef>
                <a:spcPts val="0"/>
              </a:spcBef>
              <a:buClr>
                <a:schemeClr val="dk1"/>
              </a:buClr>
              <a:buSzPts val="3000"/>
              <a:buFont typeface="Oswald"/>
              <a:buNone/>
              <a:defRPr sz="3000">
                <a:solidFill>
                  <a:schemeClr val="dk1"/>
                </a:solidFill>
                <a:latin typeface="Oswald"/>
                <a:ea typeface="Oswald"/>
                <a:cs typeface="Oswald"/>
                <a:sym typeface="Oswald"/>
              </a:defRPr>
            </a:lvl7pPr>
            <a:lvl8pPr lvl="7">
              <a:spcBef>
                <a:spcPts val="0"/>
              </a:spcBef>
              <a:buClr>
                <a:schemeClr val="dk1"/>
              </a:buClr>
              <a:buSzPts val="3000"/>
              <a:buFont typeface="Oswald"/>
              <a:buNone/>
              <a:defRPr sz="3000">
                <a:solidFill>
                  <a:schemeClr val="dk1"/>
                </a:solidFill>
                <a:latin typeface="Oswald"/>
                <a:ea typeface="Oswald"/>
                <a:cs typeface="Oswald"/>
                <a:sym typeface="Oswald"/>
              </a:defRPr>
            </a:lvl8pPr>
            <a:lvl9pPr lvl="8">
              <a:spcBef>
                <a:spcPts val="0"/>
              </a:spcBef>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accent3"/>
              </a:buClr>
              <a:buSzPts val="1800"/>
              <a:buFont typeface="Average"/>
              <a:buChar char="●"/>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webmd.com/ibd-crohns-disease/crohns-disease/.../crohns-disease-symptoms" TargetMode="External"/><Relationship Id="rId4" Type="http://schemas.openxmlformats.org/officeDocument/2006/relationships/hyperlink" Target="https://www.webmd.com/ibd-crohns-disease/crohns.../crohns-disease-treatment-overview" TargetMode="External"/><Relationship Id="rId9" Type="http://schemas.openxmlformats.org/officeDocument/2006/relationships/image" Target="../media/image1.png"/><Relationship Id="rId5" Type="http://schemas.openxmlformats.org/officeDocument/2006/relationships/hyperlink" Target="http://www.crohnscolitisfoundation.org/assets/pdfs/living-with-crohns-disease.pdf" TargetMode="External"/><Relationship Id="rId6" Type="http://schemas.openxmlformats.org/officeDocument/2006/relationships/hyperlink" Target="https://www.everydayhealth.com/crohns-disease/...crohns.../what-is-crohns-disease.aspx" TargetMode="External"/><Relationship Id="rId7" Type="http://schemas.openxmlformats.org/officeDocument/2006/relationships/hyperlink" Target="https://www.webmd.com/ibd-crohns-disease/crohns-disease/.../crohns-disease-symptoms" TargetMode="External"/><Relationship Id="rId8" Type="http://schemas.openxmlformats.org/officeDocument/2006/relationships/hyperlink" Target="https://www.healthline.com/health/crohns-diseas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671258" y="990800"/>
            <a:ext cx="7801500" cy="1730100"/>
          </a:xfrm>
          <a:prstGeom prst="rect">
            <a:avLst/>
          </a:prstGeom>
        </p:spPr>
        <p:txBody>
          <a:bodyPr anchorCtr="0" anchor="b" bIns="91425" lIns="91425" rIns="91425" wrap="square" tIns="91425">
            <a:noAutofit/>
          </a:bodyPr>
          <a:lstStyle/>
          <a:p>
            <a:pPr indent="0" lvl="0" marL="0">
              <a:spcBef>
                <a:spcPts val="0"/>
              </a:spcBef>
              <a:buNone/>
            </a:pPr>
            <a:r>
              <a:rPr lang="en"/>
              <a:t>Crohn´s disease</a:t>
            </a:r>
          </a:p>
        </p:txBody>
      </p:sp>
      <p:sp>
        <p:nvSpPr>
          <p:cNvPr id="60" name="Shape 60"/>
          <p:cNvSpPr txBox="1"/>
          <p:nvPr>
            <p:ph idx="1" type="subTitle"/>
          </p:nvPr>
        </p:nvSpPr>
        <p:spPr>
          <a:xfrm>
            <a:off x="671250" y="3174876"/>
            <a:ext cx="7801500" cy="792600"/>
          </a:xfrm>
          <a:prstGeom prst="rect">
            <a:avLst/>
          </a:prstGeom>
        </p:spPr>
        <p:txBody>
          <a:bodyPr anchorCtr="0" anchor="t" bIns="91425" lIns="91425" rIns="91425" wrap="square" tIns="91425">
            <a:noAutofit/>
          </a:bodyPr>
          <a:lstStyle/>
          <a:p>
            <a:pPr indent="0" lvl="0" marL="0">
              <a:spcBef>
                <a:spcPts val="0"/>
              </a:spcBef>
              <a:buNone/>
            </a:pPr>
            <a:r>
              <a:rPr lang="en"/>
              <a:t>by.Makenna marcucci 8m</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About Crohn´s </a:t>
            </a:r>
          </a:p>
        </p:txBody>
      </p:sp>
      <p:sp>
        <p:nvSpPr>
          <p:cNvPr id="66" name="Shape 6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Crohn´s disease is an </a:t>
            </a:r>
            <a:r>
              <a:rPr lang="en"/>
              <a:t>inflammatory bowel disease. It causes inflammation of your digestive </a:t>
            </a:r>
            <a:r>
              <a:rPr lang="en"/>
              <a:t>tract, which can sometimes lead to </a:t>
            </a:r>
            <a:r>
              <a:rPr lang="en"/>
              <a:t>abdominal</a:t>
            </a:r>
            <a:r>
              <a:rPr lang="en"/>
              <a:t> pain,</a:t>
            </a:r>
            <a:r>
              <a:rPr lang="en"/>
              <a:t>diarrhea</a:t>
            </a:r>
            <a:r>
              <a:rPr lang="en"/>
              <a:t>, malnutrition,</a:t>
            </a:r>
            <a:r>
              <a:rPr lang="en"/>
              <a:t>weight loss</a:t>
            </a:r>
            <a:r>
              <a:rPr lang="en"/>
              <a:t> and fatigue.It can also lead to surgerys. Doctors are still not sure how </a:t>
            </a:r>
            <a:r>
              <a:rPr lang="en"/>
              <a:t>it's</a:t>
            </a:r>
            <a:r>
              <a:rPr lang="en"/>
              <a:t> caused.They said it might be due to abnormal response to the immune system or maybe the lining of the bowel.</a:t>
            </a:r>
          </a:p>
        </p:txBody>
      </p:sp>
      <p:pic>
        <p:nvPicPr>
          <p:cNvPr id="67" name="Shape 67"/>
          <p:cNvPicPr preferRelativeResize="0"/>
          <p:nvPr/>
        </p:nvPicPr>
        <p:blipFill>
          <a:blip r:embed="rId3">
            <a:alphaModFix/>
          </a:blip>
          <a:stretch>
            <a:fillRect/>
          </a:stretch>
        </p:blipFill>
        <p:spPr>
          <a:xfrm>
            <a:off x="5219125" y="2726000"/>
            <a:ext cx="1567375" cy="2089723"/>
          </a:xfrm>
          <a:prstGeom prst="rect">
            <a:avLst/>
          </a:prstGeom>
          <a:noFill/>
          <a:ln>
            <a:noFill/>
          </a:ln>
        </p:spPr>
      </p:pic>
      <p:pic>
        <p:nvPicPr>
          <p:cNvPr id="68" name="Shape 68"/>
          <p:cNvPicPr preferRelativeResize="0"/>
          <p:nvPr/>
        </p:nvPicPr>
        <p:blipFill>
          <a:blip r:embed="rId4">
            <a:alphaModFix/>
          </a:blip>
          <a:stretch>
            <a:fillRect/>
          </a:stretch>
        </p:blipFill>
        <p:spPr>
          <a:xfrm>
            <a:off x="696150" y="2826824"/>
            <a:ext cx="2786318" cy="20897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Crohn’s</a:t>
            </a:r>
          </a:p>
        </p:txBody>
      </p:sp>
      <p:sp>
        <p:nvSpPr>
          <p:cNvPr id="74" name="Shape 7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spcBef>
                <a:spcPts val="0"/>
              </a:spcBef>
              <a:buNone/>
            </a:pPr>
            <a:r>
              <a:rPr lang="en"/>
              <a:t>The symptoms of Crohn’s are belly pain,diarrhea,loss of appetite,fever,and weight loss. The treatment of Crohn's is medicine to stop the inflammation in the intestine.You can never get rid of Crohn's it is a lifelong illness. Crohn's can not affect everyone. Doctors still don't know how it's caused or how people get it but it is not contagious.</a:t>
            </a:r>
          </a:p>
          <a:p>
            <a:pPr indent="0" lvl="0" marL="0" rtl="0">
              <a:spcBef>
                <a:spcPts val="0"/>
              </a:spcBef>
              <a:buNone/>
            </a:pPr>
            <a:r>
              <a:rPr lang="en"/>
              <a:t> </a:t>
            </a:r>
          </a:p>
        </p:txBody>
      </p:sp>
      <p:pic>
        <p:nvPicPr>
          <p:cNvPr id="75" name="Shape 75"/>
          <p:cNvPicPr preferRelativeResize="0"/>
          <p:nvPr/>
        </p:nvPicPr>
        <p:blipFill>
          <a:blip r:embed="rId3">
            <a:alphaModFix/>
          </a:blip>
          <a:stretch>
            <a:fillRect/>
          </a:stretch>
        </p:blipFill>
        <p:spPr>
          <a:xfrm>
            <a:off x="543075" y="2520050"/>
            <a:ext cx="2140925" cy="2400851"/>
          </a:xfrm>
          <a:prstGeom prst="rect">
            <a:avLst/>
          </a:prstGeom>
          <a:noFill/>
          <a:ln>
            <a:noFill/>
          </a:ln>
        </p:spPr>
      </p:pic>
      <p:pic>
        <p:nvPicPr>
          <p:cNvPr id="76" name="Shape 76"/>
          <p:cNvPicPr preferRelativeResize="0"/>
          <p:nvPr/>
        </p:nvPicPr>
        <p:blipFill>
          <a:blip r:embed="rId4">
            <a:alphaModFix/>
          </a:blip>
          <a:stretch>
            <a:fillRect/>
          </a:stretch>
        </p:blipFill>
        <p:spPr>
          <a:xfrm>
            <a:off x="4166624" y="2680212"/>
            <a:ext cx="3125650" cy="2080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Affect</a:t>
            </a:r>
          </a:p>
        </p:txBody>
      </p:sp>
      <p:sp>
        <p:nvSpPr>
          <p:cNvPr id="82" name="Shape 8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Crohn’s disease </a:t>
            </a:r>
            <a:r>
              <a:rPr lang="en"/>
              <a:t>affects</a:t>
            </a:r>
            <a:r>
              <a:rPr lang="en"/>
              <a:t> any part of the </a:t>
            </a:r>
            <a:r>
              <a:rPr lang="en"/>
              <a:t>gastrointestinal tract. The organs it affects is the small bowel (the ileum),and the beginning of the colon and the intestine. Crohn's is not a autoimmune disease and the immune system is not triggered.</a:t>
            </a:r>
          </a:p>
        </p:txBody>
      </p:sp>
      <p:pic>
        <p:nvPicPr>
          <p:cNvPr id="83" name="Shape 83"/>
          <p:cNvPicPr preferRelativeResize="0"/>
          <p:nvPr/>
        </p:nvPicPr>
        <p:blipFill>
          <a:blip r:embed="rId3">
            <a:alphaModFix/>
          </a:blip>
          <a:stretch>
            <a:fillRect/>
          </a:stretch>
        </p:blipFill>
        <p:spPr>
          <a:xfrm>
            <a:off x="434750" y="2516245"/>
            <a:ext cx="2817100" cy="2052625"/>
          </a:xfrm>
          <a:prstGeom prst="rect">
            <a:avLst/>
          </a:prstGeom>
          <a:noFill/>
          <a:ln>
            <a:noFill/>
          </a:ln>
        </p:spPr>
      </p:pic>
      <p:pic>
        <p:nvPicPr>
          <p:cNvPr id="84" name="Shape 84"/>
          <p:cNvPicPr preferRelativeResize="0"/>
          <p:nvPr/>
        </p:nvPicPr>
        <p:blipFill>
          <a:blip r:embed="rId4">
            <a:alphaModFix/>
          </a:blip>
          <a:stretch>
            <a:fillRect/>
          </a:stretch>
        </p:blipFill>
        <p:spPr>
          <a:xfrm>
            <a:off x="4542750" y="2174700"/>
            <a:ext cx="2462150" cy="2735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Function</a:t>
            </a:r>
          </a:p>
        </p:txBody>
      </p:sp>
      <p:sp>
        <p:nvSpPr>
          <p:cNvPr id="90" name="Shape 9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As again </a:t>
            </a:r>
            <a:r>
              <a:rPr lang="en"/>
              <a:t>Crohn's</a:t>
            </a:r>
            <a:r>
              <a:rPr lang="en"/>
              <a:t> affects the bowels and </a:t>
            </a:r>
            <a:r>
              <a:rPr lang="en"/>
              <a:t>gastronomical</a:t>
            </a:r>
            <a:r>
              <a:rPr lang="en"/>
              <a:t> tract. The bowel helps </a:t>
            </a:r>
            <a:r>
              <a:rPr lang="en"/>
              <a:t>your</a:t>
            </a:r>
            <a:r>
              <a:rPr lang="en"/>
              <a:t> body by digesting your food and letting it go </a:t>
            </a:r>
            <a:r>
              <a:rPr lang="en"/>
              <a:t>thru</a:t>
            </a:r>
            <a:r>
              <a:rPr lang="en"/>
              <a:t> a tube and get rid of waste. And the gastronomical tract helps to digest. </a:t>
            </a:r>
            <a:r>
              <a:rPr lang="en"/>
              <a:t>Crohn's</a:t>
            </a:r>
            <a:r>
              <a:rPr lang="en"/>
              <a:t> affects the liver,pancreas,bowel,</a:t>
            </a:r>
            <a:r>
              <a:rPr lang="en"/>
              <a:t>gallbladder</a:t>
            </a:r>
            <a:r>
              <a:rPr lang="en"/>
              <a:t> and </a:t>
            </a:r>
            <a:r>
              <a:rPr lang="en"/>
              <a:t>digestive</a:t>
            </a:r>
            <a:r>
              <a:rPr lang="en"/>
              <a:t> tract.</a:t>
            </a:r>
          </a:p>
        </p:txBody>
      </p:sp>
      <p:pic>
        <p:nvPicPr>
          <p:cNvPr id="91" name="Shape 91"/>
          <p:cNvPicPr preferRelativeResize="0"/>
          <p:nvPr/>
        </p:nvPicPr>
        <p:blipFill>
          <a:blip r:embed="rId3">
            <a:alphaModFix/>
          </a:blip>
          <a:stretch>
            <a:fillRect/>
          </a:stretch>
        </p:blipFill>
        <p:spPr>
          <a:xfrm>
            <a:off x="3037800" y="2183925"/>
            <a:ext cx="3209226" cy="2724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Gluten allergies similar symptoms</a:t>
            </a:r>
          </a:p>
          <a:p>
            <a:pPr indent="0" lvl="0" marL="0">
              <a:spcBef>
                <a:spcPts val="0"/>
              </a:spcBef>
              <a:buNone/>
            </a:pPr>
            <a:r>
              <a:t/>
            </a:r>
            <a:endParaRPr/>
          </a:p>
        </p:txBody>
      </p:sp>
      <p:sp>
        <p:nvSpPr>
          <p:cNvPr id="97" name="Shape 9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If </a:t>
            </a:r>
            <a:r>
              <a:rPr lang="en"/>
              <a:t>you're</a:t>
            </a:r>
            <a:r>
              <a:rPr lang="en"/>
              <a:t> allergic to gluten the </a:t>
            </a:r>
            <a:r>
              <a:rPr lang="en"/>
              <a:t>side effects</a:t>
            </a:r>
            <a:r>
              <a:rPr lang="en"/>
              <a:t> </a:t>
            </a:r>
            <a:r>
              <a:rPr lang="en"/>
              <a:t>are mostly the same to the side effects</a:t>
            </a:r>
            <a:r>
              <a:rPr lang="en"/>
              <a:t> of maybe having </a:t>
            </a:r>
            <a:r>
              <a:rPr lang="en"/>
              <a:t>crohn's</a:t>
            </a:r>
            <a:r>
              <a:rPr lang="en"/>
              <a:t>.The </a:t>
            </a:r>
            <a:r>
              <a:rPr lang="en"/>
              <a:t>symptoms</a:t>
            </a:r>
            <a:r>
              <a:rPr lang="en"/>
              <a:t> of being allergic to gluten is digestif issues ,</a:t>
            </a:r>
            <a:r>
              <a:rPr lang="en"/>
              <a:t>keratosis</a:t>
            </a:r>
            <a:r>
              <a:rPr lang="en"/>
              <a:t> pilaris on back of </a:t>
            </a:r>
            <a:r>
              <a:rPr lang="en"/>
              <a:t>your</a:t>
            </a:r>
            <a:r>
              <a:rPr lang="en"/>
              <a:t> arms or acne on skin.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Sources</a:t>
            </a:r>
          </a:p>
        </p:txBody>
      </p:sp>
      <p:sp>
        <p:nvSpPr>
          <p:cNvPr id="103" name="Shape 10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sz="1050" u="sng">
                <a:solidFill>
                  <a:schemeClr val="hlink"/>
                </a:solidFill>
                <a:highlight>
                  <a:srgbClr val="FFFFFF"/>
                </a:highlight>
                <a:latin typeface="Arial"/>
                <a:ea typeface="Arial"/>
                <a:cs typeface="Arial"/>
                <a:sym typeface="Arial"/>
                <a:hlinkClick r:id="rId3"/>
              </a:rPr>
              <a:t>https://www.webmd.com/ibd-crohns-disease/crohns-disease/.../crohns-disease-symptoms</a:t>
            </a:r>
          </a:p>
          <a:p>
            <a:pPr indent="0" lvl="0" marL="0">
              <a:spcBef>
                <a:spcPts val="0"/>
              </a:spcBef>
              <a:buNone/>
            </a:pPr>
            <a:r>
              <a:rPr lang="en" sz="1050">
                <a:solidFill>
                  <a:srgbClr val="006621"/>
                </a:solidFill>
                <a:highlight>
                  <a:srgbClr val="FFFFFF"/>
                </a:highlight>
                <a:latin typeface="Arial"/>
                <a:ea typeface="Arial"/>
                <a:cs typeface="Arial"/>
                <a:sym typeface="Arial"/>
              </a:rPr>
              <a:t>-</a:t>
            </a:r>
            <a:r>
              <a:rPr lang="en" sz="1050" u="sng">
                <a:solidFill>
                  <a:schemeClr val="hlink"/>
                </a:solidFill>
                <a:highlight>
                  <a:srgbClr val="FFFFFF"/>
                </a:highlight>
                <a:latin typeface="Arial"/>
                <a:ea typeface="Arial"/>
                <a:cs typeface="Arial"/>
                <a:sym typeface="Arial"/>
                <a:hlinkClick r:id="rId4"/>
              </a:rPr>
              <a:t>https://www.webmd.com/ibd-crohns-disease/crohns.../crohns-disease-treatment-overview</a:t>
            </a:r>
          </a:p>
          <a:p>
            <a:pPr indent="0" lvl="0" marL="0">
              <a:spcBef>
                <a:spcPts val="0"/>
              </a:spcBef>
              <a:buNone/>
            </a:pPr>
            <a:r>
              <a:rPr lang="en" sz="1050" u="sng">
                <a:solidFill>
                  <a:schemeClr val="hlink"/>
                </a:solidFill>
                <a:highlight>
                  <a:srgbClr val="FFFFFF"/>
                </a:highlight>
                <a:latin typeface="Arial"/>
                <a:ea typeface="Arial"/>
                <a:cs typeface="Arial"/>
                <a:sym typeface="Arial"/>
                <a:hlinkClick r:id="rId5"/>
              </a:rPr>
              <a:t>www.crohnscolitisfoundation.org/assets/pdfs/living-with-crohns-disease.pdf</a:t>
            </a:r>
          </a:p>
          <a:p>
            <a:pPr indent="0" lvl="0" marL="0">
              <a:spcBef>
                <a:spcPts val="0"/>
              </a:spcBef>
              <a:buNone/>
            </a:pPr>
            <a:r>
              <a:rPr lang="en" sz="1050" u="sng">
                <a:solidFill>
                  <a:schemeClr val="hlink"/>
                </a:solidFill>
                <a:highlight>
                  <a:srgbClr val="FFFFFF"/>
                </a:highlight>
                <a:latin typeface="Arial"/>
                <a:ea typeface="Arial"/>
                <a:cs typeface="Arial"/>
                <a:sym typeface="Arial"/>
                <a:hlinkClick r:id="rId6"/>
              </a:rPr>
              <a:t>https://www.everydayhealth.com/crohns-disease/...crohns.../what-is-crohns-disease.aspx</a:t>
            </a:r>
          </a:p>
          <a:p>
            <a:pPr indent="0" lvl="0" marL="0">
              <a:spcBef>
                <a:spcPts val="0"/>
              </a:spcBef>
              <a:buNone/>
            </a:pPr>
            <a:r>
              <a:rPr lang="en" sz="1050" u="sng">
                <a:solidFill>
                  <a:schemeClr val="hlink"/>
                </a:solidFill>
                <a:highlight>
                  <a:srgbClr val="FFFFFF"/>
                </a:highlight>
                <a:latin typeface="Arial"/>
                <a:ea typeface="Arial"/>
                <a:cs typeface="Arial"/>
                <a:sym typeface="Arial"/>
                <a:hlinkClick r:id="rId7"/>
              </a:rPr>
              <a:t>https://www.webmd.com/ibd-crohns-disease/crohns-disease/.../crohns-disease-symptoms</a:t>
            </a:r>
          </a:p>
          <a:p>
            <a:pPr indent="0" lvl="0" marL="0">
              <a:spcBef>
                <a:spcPts val="0"/>
              </a:spcBef>
              <a:buNone/>
            </a:pPr>
            <a:r>
              <a:rPr lang="en" sz="1050">
                <a:solidFill>
                  <a:srgbClr val="006621"/>
                </a:solidFill>
                <a:highlight>
                  <a:srgbClr val="FFFFFF"/>
                </a:highlight>
                <a:latin typeface="Arial"/>
                <a:ea typeface="Arial"/>
                <a:cs typeface="Arial"/>
                <a:sym typeface="Arial"/>
              </a:rPr>
              <a:t>ccfa.org/what-are-crohns-and-colitis/what-is-crohns-disease/</a:t>
            </a:r>
          </a:p>
          <a:p>
            <a:pPr indent="0" lvl="0" marL="0">
              <a:spcBef>
                <a:spcPts val="0"/>
              </a:spcBef>
              <a:buNone/>
            </a:pPr>
            <a:r>
              <a:rPr lang="en" sz="1050" u="sng">
                <a:solidFill>
                  <a:schemeClr val="hlink"/>
                </a:solidFill>
                <a:highlight>
                  <a:srgbClr val="FFFFFF"/>
                </a:highlight>
                <a:latin typeface="Arial"/>
                <a:ea typeface="Arial"/>
                <a:cs typeface="Arial"/>
                <a:sym typeface="Arial"/>
                <a:hlinkClick r:id="rId8"/>
              </a:rPr>
              <a:t>https://www.healthline.com/health/crohns-disease</a:t>
            </a:r>
          </a:p>
          <a:p>
            <a:pPr indent="0" lvl="0" marL="0">
              <a:spcBef>
                <a:spcPts val="0"/>
              </a:spcBef>
              <a:buNone/>
            </a:pPr>
            <a:r>
              <a:t/>
            </a:r>
            <a:endParaRPr sz="1050">
              <a:solidFill>
                <a:srgbClr val="006621"/>
              </a:solidFill>
              <a:highlight>
                <a:srgbClr val="FFFFFF"/>
              </a:highlight>
              <a:latin typeface="Arial"/>
              <a:ea typeface="Arial"/>
              <a:cs typeface="Arial"/>
              <a:sym typeface="Arial"/>
            </a:endParaRPr>
          </a:p>
          <a:p>
            <a:pPr indent="0" lvl="0" marL="0">
              <a:spcBef>
                <a:spcPts val="0"/>
              </a:spcBef>
              <a:buNone/>
            </a:pPr>
            <a:r>
              <a:t/>
            </a:r>
            <a:endParaRPr sz="1050">
              <a:solidFill>
                <a:srgbClr val="006621"/>
              </a:solidFill>
              <a:highlight>
                <a:srgbClr val="FFFFFF"/>
              </a:highlight>
              <a:latin typeface="Arial"/>
              <a:ea typeface="Arial"/>
              <a:cs typeface="Arial"/>
              <a:sym typeface="Arial"/>
            </a:endParaRPr>
          </a:p>
          <a:p>
            <a:pPr indent="0" lvl="0" marL="0">
              <a:spcBef>
                <a:spcPts val="0"/>
              </a:spcBef>
              <a:buNone/>
            </a:pPr>
            <a:r>
              <a:t/>
            </a:r>
            <a:endParaRPr sz="1050">
              <a:solidFill>
                <a:srgbClr val="006621"/>
              </a:solidFill>
              <a:highlight>
                <a:srgbClr val="FFFFFF"/>
              </a:highlight>
              <a:latin typeface="Arial"/>
              <a:ea typeface="Arial"/>
              <a:cs typeface="Arial"/>
              <a:sym typeface="Arial"/>
            </a:endParaRPr>
          </a:p>
          <a:p>
            <a:pPr indent="0" lvl="0" marL="0">
              <a:spcBef>
                <a:spcPts val="0"/>
              </a:spcBef>
              <a:buNone/>
            </a:pPr>
            <a:r>
              <a:t/>
            </a:r>
            <a:endParaRPr sz="1050">
              <a:solidFill>
                <a:srgbClr val="006621"/>
              </a:solidFill>
              <a:highlight>
                <a:srgbClr val="FFFFFF"/>
              </a:highlight>
              <a:latin typeface="Arial"/>
              <a:ea typeface="Arial"/>
              <a:cs typeface="Arial"/>
              <a:sym typeface="Arial"/>
            </a:endParaRPr>
          </a:p>
          <a:p>
            <a:pPr indent="0" lvl="0" marL="0">
              <a:spcBef>
                <a:spcPts val="0"/>
              </a:spcBef>
              <a:buNone/>
            </a:pPr>
            <a:r>
              <a:t/>
            </a:r>
            <a:endParaRPr sz="1050">
              <a:solidFill>
                <a:srgbClr val="006621"/>
              </a:solidFill>
              <a:highlight>
                <a:srgbClr val="FFFFFF"/>
              </a:highlight>
              <a:latin typeface="Arial"/>
              <a:ea typeface="Arial"/>
              <a:cs typeface="Arial"/>
              <a:sym typeface="Arial"/>
            </a:endParaRPr>
          </a:p>
          <a:p>
            <a:pPr indent="0" lvl="0" marL="0">
              <a:spcBef>
                <a:spcPts val="0"/>
              </a:spcBef>
              <a:buNone/>
            </a:pPr>
            <a:r>
              <a:t/>
            </a:r>
            <a:endParaRPr sz="1050">
              <a:solidFill>
                <a:srgbClr val="006621"/>
              </a:solidFill>
              <a:highlight>
                <a:srgbClr val="FFFFFF"/>
              </a:highlight>
              <a:latin typeface="Arial"/>
              <a:ea typeface="Arial"/>
              <a:cs typeface="Arial"/>
              <a:sym typeface="Arial"/>
            </a:endParaRPr>
          </a:p>
        </p:txBody>
      </p:sp>
      <p:pic>
        <p:nvPicPr>
          <p:cNvPr id="104" name="Shape 104"/>
          <p:cNvPicPr preferRelativeResize="0"/>
          <p:nvPr/>
        </p:nvPicPr>
        <p:blipFill>
          <a:blip r:embed="rId9">
            <a:alphaModFix/>
          </a:blip>
          <a:stretch>
            <a:fillRect/>
          </a:stretch>
        </p:blipFill>
        <p:spPr>
          <a:xfrm rot="-900532">
            <a:off x="6189875" y="2230225"/>
            <a:ext cx="2438400" cy="2438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Rupric</a:t>
            </a:r>
          </a:p>
        </p:txBody>
      </p:sp>
      <p:sp>
        <p:nvSpPr>
          <p:cNvPr id="110" name="Shape 11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Describe the disorder or disease:</a:t>
            </a:r>
          </a:p>
          <a:p>
            <a:pPr indent="0" lvl="0" marL="0" rtl="0">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Slide 1:Title of disease/disorder   /1</a:t>
            </a:r>
          </a:p>
          <a:p>
            <a:pPr indent="0" lvl="0" marL="0" rtl="0">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Slide 2:</a:t>
            </a:r>
          </a:p>
          <a:p>
            <a:pPr indent="0" lvl="0" marL="457200" rtl="0">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What is it?  /3</a:t>
            </a:r>
          </a:p>
          <a:p>
            <a:pPr indent="0" lvl="0" marL="457200" rtl="0">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How is it caused?  /2</a:t>
            </a:r>
          </a:p>
          <a:p>
            <a:pPr indent="0" lvl="0" marL="457200" rtl="0">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Picture of disease/disorder    /3</a:t>
            </a:r>
          </a:p>
          <a:p>
            <a:pPr indent="0" lvl="0" marL="0" rtl="0">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Slide 3:</a:t>
            </a:r>
          </a:p>
          <a:p>
            <a:pPr indent="0" lvl="0" marL="457200" rtl="0">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What are the symptoms?  /2</a:t>
            </a:r>
          </a:p>
          <a:p>
            <a:pPr indent="0" lvl="0" marL="457200" rtl="0">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What is the treatment?  /2</a:t>
            </a:r>
          </a:p>
          <a:p>
            <a:pPr indent="0" lvl="0" marL="457200" rtl="0">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Can it affect everyone?  /2</a:t>
            </a:r>
          </a:p>
          <a:p>
            <a:pPr indent="0" lvl="0" marL="0" rtl="0">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Slide 4:</a:t>
            </a:r>
          </a:p>
          <a:p>
            <a:pPr indent="0" lvl="0" marL="457200" rtl="0">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Which system does it affect?  /1</a:t>
            </a:r>
          </a:p>
          <a:p>
            <a:pPr indent="0" lvl="0" marL="457200" rtl="0">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Which organs in the system does it affect?  /1</a:t>
            </a:r>
          </a:p>
          <a:p>
            <a:pPr indent="0" lvl="0" marL="457200" rtl="0">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Does it affect more than just the system you chose (eg: lung cancer affects the respiratory system but can also affect the circulatory system)  /2</a:t>
            </a:r>
          </a:p>
          <a:p>
            <a:pPr indent="0" lvl="0" marL="0" rtl="0">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Slide 5</a:t>
            </a:r>
          </a:p>
          <a:p>
            <a:pPr indent="0" lvl="0" marL="457200" rtl="0">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Describe the function of the affected body system (from slide 4)  /3</a:t>
            </a:r>
          </a:p>
          <a:p>
            <a:pPr indent="0" lvl="0" marL="457200" rtl="0">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List the organs involved with this system    /2</a:t>
            </a:r>
          </a:p>
          <a:p>
            <a:pPr indent="0" lvl="0" marL="457200" rtl="0">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Picture of the body system   /2</a:t>
            </a:r>
          </a:p>
          <a:p>
            <a:pPr indent="0" lvl="0" marL="0" rtl="0">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Slide 6:</a:t>
            </a:r>
          </a:p>
          <a:p>
            <a:pPr indent="0" lvl="0" marL="457200" rtl="0">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Sources    /2</a:t>
            </a:r>
          </a:p>
          <a:p>
            <a:pPr indent="0" lvl="0" marL="0" rtl="0">
              <a:spcBef>
                <a:spcPts val="0"/>
              </a:spcBef>
              <a:spcAft>
                <a:spcPts val="0"/>
              </a:spcAft>
              <a:buNone/>
            </a:pPr>
            <a:r>
              <a:t/>
            </a:r>
            <a:endParaRPr sz="1000">
              <a:solidFill>
                <a:srgbClr val="000000"/>
              </a:solidFill>
              <a:highlight>
                <a:srgbClr val="FFFFFF"/>
              </a:highlight>
              <a:latin typeface="Times New Roman"/>
              <a:ea typeface="Times New Roman"/>
              <a:cs typeface="Times New Roman"/>
              <a:sym typeface="Times New Roman"/>
            </a:endParaRPr>
          </a:p>
          <a:p>
            <a:pPr indent="0" lvl="0" marL="0" rtl="0">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Creativity of slides     /2</a:t>
            </a:r>
          </a:p>
          <a:p>
            <a:pPr indent="0" lvl="0" marL="457200" rtl="0">
              <a:spcBef>
                <a:spcPts val="0"/>
              </a:spcBef>
              <a:spcAft>
                <a:spcPts val="0"/>
              </a:spcAft>
              <a:buNone/>
            </a:pPr>
            <a:r>
              <a:t/>
            </a:r>
            <a:endParaRPr sz="1200">
              <a:solidFill>
                <a:srgbClr val="000000"/>
              </a:solidFill>
              <a:highlight>
                <a:srgbClr val="FFFFFF"/>
              </a:highlight>
              <a:latin typeface="Times New Roman"/>
              <a:ea typeface="Times New Roman"/>
              <a:cs typeface="Times New Roman"/>
              <a:sym typeface="Times New Roman"/>
            </a:endParaRPr>
          </a:p>
          <a:p>
            <a:pPr indent="0" lvl="0" marL="228600" rtl="0">
              <a:spcBef>
                <a:spcPts val="0"/>
              </a:spcBef>
              <a:spcAft>
                <a:spcPts val="0"/>
              </a:spcAft>
              <a:buNone/>
            </a:pPr>
            <a:r>
              <a:rPr lang="en" sz="1200">
                <a:solidFill>
                  <a:srgbClr val="000000"/>
                </a:solidFill>
                <a:highlight>
                  <a:srgbClr val="FFFFFF"/>
                </a:highlight>
                <a:latin typeface="Times New Roman"/>
                <a:ea typeface="Times New Roman"/>
                <a:cs typeface="Times New Roman"/>
                <a:sym typeface="Times New Roman"/>
              </a:rPr>
              <a:t>OUT OF 30</a:t>
            </a:r>
          </a:p>
          <a:p>
            <a:pPr indent="0" lvl="0" marL="228600" rtl="0">
              <a:spcBef>
                <a:spcPts val="0"/>
              </a:spcBef>
              <a:spcAft>
                <a:spcPts val="0"/>
              </a:spcAft>
              <a:buNone/>
            </a:pPr>
            <a:r>
              <a:t/>
            </a:r>
            <a:endParaRPr sz="1200">
              <a:solidFill>
                <a:srgbClr val="000000"/>
              </a:solidFill>
              <a:highlight>
                <a:srgbClr val="FFFFFF"/>
              </a:highlight>
              <a:latin typeface="Times New Roman"/>
              <a:ea typeface="Times New Roman"/>
              <a:cs typeface="Times New Roman"/>
              <a:sym typeface="Times New Roman"/>
            </a:endParaRPr>
          </a:p>
          <a:p>
            <a:pPr indent="0" lvl="0" marL="0">
              <a:spcBef>
                <a:spcPts val="0"/>
              </a:spcBef>
              <a:buNone/>
            </a:pPr>
            <a:r>
              <a:t/>
            </a:r>
            <a:endParaRPr/>
          </a:p>
        </p:txBody>
      </p:sp>
      <p:pic>
        <p:nvPicPr>
          <p:cNvPr id="111" name="Shape 111"/>
          <p:cNvPicPr preferRelativeResize="0"/>
          <p:nvPr/>
        </p:nvPicPr>
        <p:blipFill>
          <a:blip r:embed="rId3">
            <a:alphaModFix/>
          </a:blip>
          <a:stretch>
            <a:fillRect/>
          </a:stretch>
        </p:blipFill>
        <p:spPr>
          <a:xfrm>
            <a:off x="4143375" y="285750"/>
            <a:ext cx="2735025" cy="2735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