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12"/>
  </p:notesMasterIdLst>
  <p:sldIdLst>
    <p:sldId id="256" r:id="rId2"/>
    <p:sldId id="257" r:id="rId3"/>
    <p:sldId id="259" r:id="rId4"/>
    <p:sldId id="261" r:id="rId5"/>
    <p:sldId id="262" r:id="rId6"/>
    <p:sldId id="260" r:id="rId7"/>
    <p:sldId id="263" r:id="rId8"/>
    <p:sldId id="264" r:id="rId9"/>
    <p:sldId id="265" r:id="rId10"/>
    <p:sldId id="258"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861" autoAdjust="0"/>
    <p:restoredTop sz="94679" autoAdjust="0"/>
  </p:normalViewPr>
  <p:slideViewPr>
    <p:cSldViewPr>
      <p:cViewPr>
        <p:scale>
          <a:sx n="94" d="100"/>
          <a:sy n="94" d="100"/>
        </p:scale>
        <p:origin x="-312" y="66"/>
      </p:cViewPr>
      <p:guideLst>
        <p:guide orient="horz" pos="2160"/>
        <p:guide pos="2880"/>
      </p:guideLst>
    </p:cSldViewPr>
  </p:slideViewPr>
  <p:outlineViewPr>
    <p:cViewPr>
      <p:scale>
        <a:sx n="33" d="100"/>
        <a:sy n="33" d="100"/>
      </p:scale>
      <p:origin x="0" y="5968"/>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E93D7E6-02FC-554F-B8D9-F27226BB8B99}" type="datetimeFigureOut">
              <a:rPr lang="en-US" smtClean="0"/>
              <a:t>3/21/2013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EF8DC61-DC70-C845-93FD-11641BFEA36C}" type="slidenum">
              <a:rPr lang="en-US" smtClean="0"/>
              <a:t>‹#›</a:t>
            </a:fld>
            <a:endParaRPr lang="en-US"/>
          </a:p>
        </p:txBody>
      </p:sp>
    </p:spTree>
    <p:extLst>
      <p:ext uri="{BB962C8B-B14F-4D97-AF65-F5344CB8AC3E}">
        <p14:creationId xmlns:p14="http://schemas.microsoft.com/office/powerpoint/2010/main" val="99079412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8EF8DC61-DC70-C845-93FD-11641BFEA36C}" type="slidenum">
              <a:rPr lang="en-US" smtClean="0"/>
              <a:t>6</a:t>
            </a:fld>
            <a:endParaRPr lang="en-US"/>
          </a:p>
        </p:txBody>
      </p:sp>
    </p:spTree>
    <p:extLst>
      <p:ext uri="{BB962C8B-B14F-4D97-AF65-F5344CB8AC3E}">
        <p14:creationId xmlns:p14="http://schemas.microsoft.com/office/powerpoint/2010/main" val="9246743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95" name="Group 94"/>
          <p:cNvGrpSpPr/>
          <p:nvPr/>
        </p:nvGrpSpPr>
        <p:grpSpPr>
          <a:xfrm>
            <a:off x="0" y="-30477"/>
            <a:ext cx="9067800" cy="6889273"/>
            <a:chOff x="0" y="-30477"/>
            <a:chExt cx="9067800" cy="6889273"/>
          </a:xfrm>
        </p:grpSpPr>
        <p:cxnSp>
          <p:nvCxnSpPr>
            <p:cNvPr id="110" name="Straight Connector 109"/>
            <p:cNvCxnSpPr/>
            <p:nvPr/>
          </p:nvCxnSpPr>
          <p:spPr>
            <a:xfrm rot="16200000" flipH="1">
              <a:off x="-1447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rot="16200000" flipH="1">
              <a:off x="-1638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rot="5400000">
              <a:off x="-1485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rot="5400000">
              <a:off x="-32385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rot="16200000" flipH="1">
              <a:off x="-33147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rot="16200000" flipH="1">
              <a:off x="-1371600" y="2971800"/>
              <a:ext cx="6858000"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rot="16200000" flipH="1">
              <a:off x="-2819400" y="3200400"/>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rot="5400000">
              <a:off x="-2705099" y="3238500"/>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rot="16200000" flipH="1">
              <a:off x="-21336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rot="16200000" flipH="1">
              <a:off x="-31242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rot="16200000" flipH="1">
              <a:off x="-1828799" y="3352799"/>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rot="16200000" flipH="1">
              <a:off x="-28194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a:xfrm rot="16200000" flipH="1">
              <a:off x="-2438400" y="3124200"/>
              <a:ext cx="6858000" cy="609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rot="5400000">
              <a:off x="-173164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rot="5400000">
              <a:off x="-1142048"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rot="5400000">
              <a:off x="-9144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rot="5400000">
              <a:off x="-185547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rot="16200000" flipH="1">
              <a:off x="-26431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16200000" flipH="1">
              <a:off x="-1954530" y="3326130"/>
              <a:ext cx="6858000" cy="20574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rot="16200000" flipH="1">
              <a:off x="-2362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9" name="Straight Connector 208"/>
            <p:cNvCxnSpPr/>
            <p:nvPr/>
          </p:nvCxnSpPr>
          <p:spPr>
            <a:xfrm rot="16200000" flipH="1">
              <a:off x="-21336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a:xfrm rot="16200000" flipH="1">
              <a:off x="1066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rot="16200000" flipH="1">
              <a:off x="876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p:nvCxnSpPr>
          <p:spPr>
            <a:xfrm rot="5400000">
              <a:off x="1028700" y="3238500"/>
              <a:ext cx="6858000"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p:cNvCxnSpPr/>
            <p:nvPr/>
          </p:nvCxnSpPr>
          <p:spPr>
            <a:xfrm rot="5400000">
              <a:off x="-7239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p:cNvCxnSpPr/>
            <p:nvPr/>
          </p:nvCxnSpPr>
          <p:spPr>
            <a:xfrm rot="16200000" flipH="1">
              <a:off x="-8001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5" name="Straight Connector 214"/>
            <p:cNvCxnSpPr/>
            <p:nvPr/>
          </p:nvCxnSpPr>
          <p:spPr>
            <a:xfrm rot="5400000">
              <a:off x="-152400" y="3429000"/>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p:cNvCxnSpPr/>
            <p:nvPr/>
          </p:nvCxnSpPr>
          <p:spPr>
            <a:xfrm rot="16200000" flipH="1">
              <a:off x="-304800" y="3200400"/>
              <a:ext cx="6858000"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rot="5400000">
              <a:off x="-190499" y="3238500"/>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p:cNvCxnSpPr/>
            <p:nvPr/>
          </p:nvCxnSpPr>
          <p:spPr>
            <a:xfrm rot="16200000" flipH="1">
              <a:off x="3810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p:cNvCxnSpPr/>
            <p:nvPr/>
          </p:nvCxnSpPr>
          <p:spPr>
            <a:xfrm rot="16200000" flipH="1">
              <a:off x="-6096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rot="16200000" flipH="1">
              <a:off x="685801" y="3352799"/>
              <a:ext cx="6858000" cy="152401"/>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rot="16200000" flipH="1">
              <a:off x="-304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p:nvCxnSpPr>
          <p:spPr>
            <a:xfrm rot="5400000">
              <a:off x="-10287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rot="5400000">
              <a:off x="78295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rot="5400000">
              <a:off x="1372552"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5" name="Straight Connector 224"/>
            <p:cNvCxnSpPr/>
            <p:nvPr/>
          </p:nvCxnSpPr>
          <p:spPr>
            <a:xfrm rot="5400000">
              <a:off x="1600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a:xfrm rot="5400000">
              <a:off x="65913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16200000" flipH="1">
              <a:off x="-1285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p:nvCxnSpPr>
          <p:spPr>
            <a:xfrm rot="16200000" flipH="1">
              <a:off x="560070" y="3326130"/>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9" name="Straight Connector 228"/>
            <p:cNvCxnSpPr/>
            <p:nvPr/>
          </p:nvCxnSpPr>
          <p:spPr>
            <a:xfrm rot="16200000" flipH="1">
              <a:off x="1524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p:nvCxnSpPr>
          <p:spPr>
            <a:xfrm rot="16200000" flipH="1">
              <a:off x="3810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7" name="Straight Connector 236"/>
            <p:cNvCxnSpPr/>
            <p:nvPr/>
          </p:nvCxnSpPr>
          <p:spPr>
            <a:xfrm rot="16200000" flipH="1">
              <a:off x="2743200" y="3352801"/>
              <a:ext cx="6858000" cy="1524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p:nvCxnSpPr>
          <p:spPr>
            <a:xfrm rot="16200000" flipH="1">
              <a:off x="2095501"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9" name="Straight Connector 238"/>
            <p:cNvCxnSpPr/>
            <p:nvPr/>
          </p:nvCxnSpPr>
          <p:spPr>
            <a:xfrm rot="5400000">
              <a:off x="2705100"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0" name="Straight Connector 239"/>
            <p:cNvCxnSpPr/>
            <p:nvPr/>
          </p:nvCxnSpPr>
          <p:spPr>
            <a:xfrm rot="5400000">
              <a:off x="1828801" y="3276600"/>
              <a:ext cx="6857999"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p:cNvCxnSpPr/>
            <p:nvPr/>
          </p:nvCxnSpPr>
          <p:spPr>
            <a:xfrm rot="16200000" flipH="1">
              <a:off x="1066800" y="3200402"/>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p:cNvCxnSpPr/>
            <p:nvPr/>
          </p:nvCxnSpPr>
          <p:spPr>
            <a:xfrm rot="16200000" flipH="1">
              <a:off x="2362201" y="3352800"/>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43" name="Straight Connector 242"/>
            <p:cNvCxnSpPr/>
            <p:nvPr/>
          </p:nvCxnSpPr>
          <p:spPr>
            <a:xfrm rot="5400000">
              <a:off x="2646045" y="2722246"/>
              <a:ext cx="6858000"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p:cNvCxnSpPr/>
            <p:nvPr/>
          </p:nvCxnSpPr>
          <p:spPr>
            <a:xfrm rot="5400000">
              <a:off x="3048952" y="3277553"/>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45" name="Straight Connector 244"/>
            <p:cNvCxnSpPr/>
            <p:nvPr/>
          </p:nvCxnSpPr>
          <p:spPr>
            <a:xfrm rot="5400000">
              <a:off x="2895600" y="3276601"/>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6" name="Straight Connector 245"/>
            <p:cNvCxnSpPr/>
            <p:nvPr/>
          </p:nvCxnSpPr>
          <p:spPr>
            <a:xfrm rot="5400000">
              <a:off x="2388870" y="3227071"/>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47" name="Straight Connector 246"/>
            <p:cNvCxnSpPr/>
            <p:nvPr/>
          </p:nvCxnSpPr>
          <p:spPr>
            <a:xfrm rot="16200000" flipH="1">
              <a:off x="22364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8" name="Straight Connector 247"/>
            <p:cNvCxnSpPr/>
            <p:nvPr/>
          </p:nvCxnSpPr>
          <p:spPr>
            <a:xfrm rot="16200000" flipH="1">
              <a:off x="17526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9" name="Straight Connector 248"/>
            <p:cNvCxnSpPr/>
            <p:nvPr/>
          </p:nvCxnSpPr>
          <p:spPr>
            <a:xfrm rot="16200000" flipH="1">
              <a:off x="19812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0" name="Straight Connector 249"/>
            <p:cNvCxnSpPr/>
            <p:nvPr/>
          </p:nvCxnSpPr>
          <p:spPr>
            <a:xfrm rot="5400000">
              <a:off x="3467100" y="3314701"/>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1" name="Straight Connector 250"/>
            <p:cNvCxnSpPr/>
            <p:nvPr/>
          </p:nvCxnSpPr>
          <p:spPr>
            <a:xfrm rot="16200000" flipH="1">
              <a:off x="3467099" y="3314701"/>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2" name="Straight Connector 251"/>
            <p:cNvCxnSpPr/>
            <p:nvPr/>
          </p:nvCxnSpPr>
          <p:spPr>
            <a:xfrm rot="5400000">
              <a:off x="4038600" y="3429001"/>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p:cNvCxnSpPr/>
            <p:nvPr/>
          </p:nvCxnSpPr>
          <p:spPr>
            <a:xfrm rot="16200000" flipH="1">
              <a:off x="3886200" y="3200401"/>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p:cNvCxnSpPr/>
            <p:nvPr/>
          </p:nvCxnSpPr>
          <p:spPr>
            <a:xfrm rot="5400000">
              <a:off x="4000501" y="3238501"/>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rot="16200000" flipH="1">
              <a:off x="4572000" y="3200401"/>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p:nvCxnSpPr>
          <p:spPr>
            <a:xfrm rot="16200000" flipH="1">
              <a:off x="3733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8" name="Straight Connector 257"/>
            <p:cNvCxnSpPr/>
            <p:nvPr/>
          </p:nvCxnSpPr>
          <p:spPr>
            <a:xfrm rot="5400000">
              <a:off x="36195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p:nvCxnSpPr>
          <p:spPr>
            <a:xfrm rot="16200000" flipH="1">
              <a:off x="4214813" y="3252788"/>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60" name="Straight Connector 259"/>
            <p:cNvCxnSpPr/>
            <p:nvPr/>
          </p:nvCxnSpPr>
          <p:spPr>
            <a:xfrm rot="16200000" flipH="1">
              <a:off x="47510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rot="16200000" flipH="1">
              <a:off x="43434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2" name="Straight Connector 261"/>
            <p:cNvCxnSpPr/>
            <p:nvPr/>
          </p:nvCxnSpPr>
          <p:spPr>
            <a:xfrm rot="16200000" flipH="1">
              <a:off x="4572000" y="3352801"/>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64" name="Straight Connector 263"/>
            <p:cNvCxnSpPr/>
            <p:nvPr/>
          </p:nvCxnSpPr>
          <p:spPr>
            <a:xfrm rot="16200000" flipH="1">
              <a:off x="5257800" y="3352802"/>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rot="16200000" flipH="1">
              <a:off x="5067300" y="3238502"/>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6" name="Straight Connector 265"/>
            <p:cNvCxnSpPr/>
            <p:nvPr/>
          </p:nvCxnSpPr>
          <p:spPr>
            <a:xfrm rot="5400000">
              <a:off x="5219700" y="3238502"/>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p:nvPr/>
          </p:nvCxnSpPr>
          <p:spPr>
            <a:xfrm rot="16200000" flipH="1">
              <a:off x="4876801" y="3352801"/>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68" name="Straight Connector 267"/>
            <p:cNvCxnSpPr/>
            <p:nvPr/>
          </p:nvCxnSpPr>
          <p:spPr>
            <a:xfrm rot="5400000">
              <a:off x="5527994" y="3318196"/>
              <a:ext cx="6888479"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70" name="Straight Connector 269"/>
            <p:cNvCxnSpPr/>
            <p:nvPr/>
          </p:nvCxnSpPr>
          <p:spPr>
            <a:xfrm rot="5400000">
              <a:off x="4850130" y="3227072"/>
              <a:ext cx="6858000"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p:nvCxnSpPr>
          <p:spPr>
            <a:xfrm rot="16200000" flipH="1">
              <a:off x="4751070" y="3326132"/>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8" name="Straight Connector 277"/>
            <p:cNvCxnSpPr/>
            <p:nvPr/>
          </p:nvCxnSpPr>
          <p:spPr>
            <a:xfrm rot="5400000">
              <a:off x="5562599" y="3429001"/>
              <a:ext cx="685800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3" name="Straight Connector 282"/>
            <p:cNvCxnSpPr/>
            <p:nvPr/>
          </p:nvCxnSpPr>
          <p:spPr>
            <a:xfrm rot="5400000">
              <a:off x="2552700" y="3390900"/>
              <a:ext cx="6858000"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89" name="Straight Connector 288"/>
            <p:cNvCxnSpPr/>
            <p:nvPr/>
          </p:nvCxnSpPr>
          <p:spPr>
            <a:xfrm rot="16200000" flipH="1">
              <a:off x="3048000" y="3352800"/>
              <a:ext cx="6858000"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p:nvCxnSpPr>
          <p:spPr>
            <a:xfrm rot="16200000" flipH="1">
              <a:off x="3238500" y="3238500"/>
              <a:ext cx="6858000"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p:nvCxnSpPr>
          <p:spPr>
            <a:xfrm rot="5400000">
              <a:off x="2133600" y="3276600"/>
              <a:ext cx="6858000"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p:nvCxnSpPr>
          <p:spPr>
            <a:xfrm rot="16200000" flipH="1">
              <a:off x="3148013" y="3252789"/>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99" name="Straight Connector 298"/>
            <p:cNvCxnSpPr/>
            <p:nvPr/>
          </p:nvCxnSpPr>
          <p:spPr>
            <a:xfrm rot="5400000">
              <a:off x="3771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2" name="Straight Connector 301"/>
            <p:cNvCxnSpPr/>
            <p:nvPr/>
          </p:nvCxnSpPr>
          <p:spPr>
            <a:xfrm rot="5400000">
              <a:off x="4229100" y="2933700"/>
              <a:ext cx="6858000"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07" name="Straight Connector 306"/>
            <p:cNvCxnSpPr/>
            <p:nvPr/>
          </p:nvCxnSpPr>
          <p:spPr>
            <a:xfrm rot="16200000" flipH="1">
              <a:off x="1371600" y="3200403"/>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4" name="Date Placeholder 3"/>
          <p:cNvSpPr>
            <a:spLocks noGrp="1"/>
          </p:cNvSpPr>
          <p:nvPr>
            <p:ph type="dt" sz="half" idx="10"/>
          </p:nvPr>
        </p:nvSpPr>
        <p:spPr/>
        <p:txBody>
          <a:bodyPr/>
          <a:lstStyle/>
          <a:p>
            <a:fld id="{BB7152BC-DCB8-4F81-A66C-6CA8BD9240C0}" type="datetimeFigureOut">
              <a:rPr lang="en-US" smtClean="0"/>
              <a:t>3/21/2013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1BCBAE3-FB26-43AB-8D05-FAFE8ED1AA13}" type="slidenum">
              <a:rPr lang="en-US" smtClean="0"/>
              <a:t>‹#›</a:t>
            </a:fld>
            <a:endParaRPr lang="en-US" dirty="0"/>
          </a:p>
        </p:txBody>
      </p:sp>
      <p:sp>
        <p:nvSpPr>
          <p:cNvPr id="113" name="Rectangle 112"/>
          <p:cNvSpPr/>
          <p:nvPr/>
        </p:nvSpPr>
        <p:spPr>
          <a:xfrm>
            <a:off x="0" y="1905000"/>
            <a:ext cx="4953000" cy="3124200"/>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grpSp>
        <p:nvGrpSpPr>
          <p:cNvPr id="94" name="Group 93"/>
          <p:cNvGrpSpPr/>
          <p:nvPr/>
        </p:nvGrpSpPr>
        <p:grpSpPr>
          <a:xfrm>
            <a:off x="0" y="2057400"/>
            <a:ext cx="4801394" cy="2820988"/>
            <a:chOff x="0" y="2057400"/>
            <a:chExt cx="4801394" cy="2820988"/>
          </a:xfrm>
        </p:grpSpPr>
        <p:cxnSp>
          <p:nvCxnSpPr>
            <p:cNvPr id="117" name="Straight Connector 116"/>
            <p:cNvCxnSpPr/>
            <p:nvPr/>
          </p:nvCxnSpPr>
          <p:spPr>
            <a:xfrm>
              <a:off x="0" y="20574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0" y="48768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rot="5400000">
              <a:off x="3391694" y="3467100"/>
              <a:ext cx="2818606"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228600" y="2130425"/>
            <a:ext cx="4419600" cy="1600327"/>
          </a:xfrm>
        </p:spPr>
        <p:txBody>
          <a:bodyPr anchor="b">
            <a:normAutofit/>
          </a:bodyPr>
          <a:lstStyle>
            <a:lvl1pPr algn="l">
              <a:defRPr sz="3600" b="1" cap="none" spc="40" baseline="0">
                <a:ln w="13335" cmpd="sng">
                  <a:solidFill>
                    <a:schemeClr val="accent1">
                      <a:lumMod val="50000"/>
                    </a:schemeClr>
                  </a:solidFill>
                  <a:prstDash val="solid"/>
                </a:ln>
                <a:solidFill>
                  <a:schemeClr val="accent6">
                    <a:tint val="1000"/>
                  </a:schemeClr>
                </a:solidFill>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28600" y="3733800"/>
            <a:ext cx="4419600" cy="1066800"/>
          </a:xfrm>
        </p:spPr>
        <p:txBody>
          <a:bodyPr>
            <a:normAutofit/>
          </a:bodyPr>
          <a:lstStyle>
            <a:lvl1pPr marL="0" indent="0" algn="l">
              <a:buNone/>
              <a:defRPr sz="2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B7152BC-DCB8-4F81-A66C-6CA8BD9240C0}" type="datetimeFigureOut">
              <a:rPr lang="en-US" smtClean="0"/>
              <a:t>3/21/2013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1BCBAE3-FB26-43AB-8D05-FAFE8ED1AA13}"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B7152BC-DCB8-4F81-A66C-6CA8BD9240C0}" type="datetimeFigureOut">
              <a:rPr lang="en-US" smtClean="0"/>
              <a:t>3/21/2013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1BCBAE3-FB26-43AB-8D05-FAFE8ED1AA13}"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B7152BC-DCB8-4F81-A66C-6CA8BD9240C0}" type="datetimeFigureOut">
              <a:rPr lang="en-US" smtClean="0"/>
              <a:t>3/21/2013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1BCBAE3-FB26-43AB-8D05-FAFE8ED1AA13}"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grpSp>
        <p:nvGrpSpPr>
          <p:cNvPr id="7" name="Group 92"/>
          <p:cNvGrpSpPr/>
          <p:nvPr/>
        </p:nvGrpSpPr>
        <p:grpSpPr>
          <a:xfrm>
            <a:off x="1" y="-30478"/>
            <a:ext cx="9067799" cy="4846320"/>
            <a:chOff x="1" y="-30477"/>
            <a:chExt cx="9067799" cy="4526277"/>
          </a:xfrm>
        </p:grpSpPr>
        <p:cxnSp>
          <p:nvCxnSpPr>
            <p:cNvPr id="8" name="Straight Connector 7"/>
            <p:cNvCxnSpPr/>
            <p:nvPr/>
          </p:nvCxnSpPr>
          <p:spPr>
            <a:xfrm rot="16200000" flipH="1">
              <a:off x="-2716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6200000" flipH="1">
              <a:off x="-4621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3097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206236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16200000" flipH="1">
              <a:off x="-213856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6200000" flipH="1">
              <a:off x="-195465" y="1785212"/>
              <a:ext cx="4505731"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6200000" flipH="1">
              <a:off x="-164326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1528964"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6200000" flipH="1">
              <a:off x="-95746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6200000" flipH="1">
              <a:off x="-194806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6200000" flipH="1">
              <a:off x="-652664" y="2166211"/>
              <a:ext cx="4505731" cy="152401"/>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6200000" flipH="1">
              <a:off x="-16432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6200000" flipH="1">
              <a:off x="-1790700" y="2019300"/>
              <a:ext cx="4495800" cy="4572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55551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340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26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67933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6200000" flipH="1">
              <a:off x="-1467052"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6200000" flipH="1">
              <a:off x="-77839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6200000" flipH="1">
              <a:off x="-11860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16200000" flipH="1">
              <a:off x="-9574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16200000" flipH="1">
              <a:off x="22429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16200000" flipH="1">
              <a:off x="20524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2204835" y="2051912"/>
              <a:ext cx="4505731"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452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16200000" flipH="1">
              <a:off x="37603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1023735" y="2242139"/>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16200000" flipH="1">
              <a:off x="871335" y="2013812"/>
              <a:ext cx="4505731"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a:off x="985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6200000" flipH="1">
              <a:off x="155713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16200000" flipH="1">
              <a:off x="5665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16200000" flipH="1">
              <a:off x="1861936" y="2166211"/>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16200000" flipH="1">
              <a:off x="8713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1474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195909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a:off x="25486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a:off x="27763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0">
              <a:off x="183526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16200000" flipH="1">
              <a:off x="1047548"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16200000" flipH="1">
              <a:off x="1736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16200000" flipH="1">
              <a:off x="1328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16200000" flipH="1">
              <a:off x="1557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16200000" flipH="1">
              <a:off x="39193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16200000" flipH="1">
              <a:off x="3271636"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5400000">
              <a:off x="38812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3004936" y="2090012"/>
              <a:ext cx="4505730"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16200000" flipH="1">
              <a:off x="22429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16200000" flipH="1">
              <a:off x="35383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5400000">
              <a:off x="3822180" y="1535657"/>
              <a:ext cx="4505731"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5400000">
              <a:off x="4225087" y="2090965"/>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5400000">
              <a:off x="407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5400000">
              <a:off x="356500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16200000" flipH="1">
              <a:off x="34126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16200000" flipH="1">
              <a:off x="29287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16200000" flipH="1">
              <a:off x="3081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5400000">
              <a:off x="4643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16200000" flipH="1">
              <a:off x="4643234"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5400000">
              <a:off x="5214735" y="2242140"/>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16200000" flipH="1">
              <a:off x="506233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5400000">
              <a:off x="5176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16200000" flipH="1">
              <a:off x="57481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16200000" flipH="1">
              <a:off x="49099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5400000">
              <a:off x="47956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16200000" flipH="1">
              <a:off x="53909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16200000" flipH="1">
              <a:off x="5927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16200000" flipH="1">
              <a:off x="5519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rot="16200000" flipH="1">
              <a:off x="5748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16200000" flipH="1">
              <a:off x="6433935" y="2166213"/>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rot="16200000" flipH="1">
              <a:off x="62434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5400000">
              <a:off x="63958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rot="16200000" flipH="1">
              <a:off x="60529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rot="5400000">
              <a:off x="6709356" y="2136834"/>
              <a:ext cx="4525755"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5400000">
              <a:off x="6026265" y="2040483"/>
              <a:ext cx="4505731"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rot="16200000" flipH="1">
              <a:off x="5927205" y="2139543"/>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rot="5400000">
              <a:off x="6738734" y="2242140"/>
              <a:ext cx="450573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rot="5400000">
              <a:off x="3728835" y="2204312"/>
              <a:ext cx="4505731"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rot="16200000" flipH="1">
              <a:off x="4224135" y="2166212"/>
              <a:ext cx="4505731"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16200000" flipH="1">
              <a:off x="4414635" y="2051912"/>
              <a:ext cx="4505731"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rot="5400000">
              <a:off x="3309735" y="2090012"/>
              <a:ext cx="4505731"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rot="16200000" flipH="1">
              <a:off x="43241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rot="5400000">
              <a:off x="49480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rot="5400000">
              <a:off x="5405235" y="1747112"/>
              <a:ext cx="4505731"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rot="16200000" flipH="1">
              <a:off x="2547735" y="2013814"/>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94" name="Rectangle 93"/>
          <p:cNvSpPr/>
          <p:nvPr/>
        </p:nvSpPr>
        <p:spPr>
          <a:xfrm>
            <a:off x="0" y="4311168"/>
            <a:ext cx="9144000" cy="1905000"/>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96" name="Straight Connector 95"/>
          <p:cNvCxnSpPr/>
          <p:nvPr/>
        </p:nvCxnSpPr>
        <p:spPr>
          <a:xfrm>
            <a:off x="0" y="4387368"/>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0" y="6138380"/>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457200" y="5621364"/>
            <a:ext cx="8305800" cy="414649"/>
          </a:xfrm>
        </p:spPr>
        <p:txBody>
          <a:bodyPr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5" name="Title 94"/>
          <p:cNvSpPr>
            <a:spLocks noGrp="1"/>
          </p:cNvSpPr>
          <p:nvPr>
            <p:ph type="title"/>
          </p:nvPr>
        </p:nvSpPr>
        <p:spPr>
          <a:xfrm>
            <a:off x="457200" y="4463568"/>
            <a:ext cx="8305800" cy="1143000"/>
          </a:xfrm>
        </p:spPr>
        <p:txBody>
          <a:bodyPr/>
          <a:lstStyle/>
          <a:p>
            <a:r>
              <a:rPr lang="en-US" smtClean="0"/>
              <a:t>Click to edit Master title style</a:t>
            </a:r>
            <a:endParaRPr lang="en-US"/>
          </a:p>
        </p:txBody>
      </p:sp>
      <p:sp>
        <p:nvSpPr>
          <p:cNvPr id="2" name="Date Placeholder 1"/>
          <p:cNvSpPr>
            <a:spLocks noGrp="1"/>
          </p:cNvSpPr>
          <p:nvPr>
            <p:ph type="dt" sz="half" idx="10"/>
          </p:nvPr>
        </p:nvSpPr>
        <p:spPr/>
        <p:txBody>
          <a:bodyPr/>
          <a:lstStyle/>
          <a:p>
            <a:fld id="{BB7152BC-DCB8-4F81-A66C-6CA8BD9240C0}" type="datetimeFigureOut">
              <a:rPr lang="en-US" smtClean="0"/>
              <a:t>3/21/2013</a:t>
            </a:fld>
            <a:endParaRPr lang="en-US" dirty="0"/>
          </a:p>
        </p:txBody>
      </p:sp>
      <p:sp>
        <p:nvSpPr>
          <p:cNvPr id="91" name="Footer Placeholder 90"/>
          <p:cNvSpPr>
            <a:spLocks noGrp="1"/>
          </p:cNvSpPr>
          <p:nvPr>
            <p:ph type="ftr" sz="quarter" idx="11"/>
          </p:nvPr>
        </p:nvSpPr>
        <p:spPr/>
        <p:txBody>
          <a:bodyPr/>
          <a:lstStyle/>
          <a:p>
            <a:endParaRPr lang="en-US" dirty="0"/>
          </a:p>
        </p:txBody>
      </p:sp>
      <p:sp>
        <p:nvSpPr>
          <p:cNvPr id="92" name="Slide Number Placeholder 91"/>
          <p:cNvSpPr>
            <a:spLocks noGrp="1"/>
          </p:cNvSpPr>
          <p:nvPr>
            <p:ph type="sldNum" sz="quarter" idx="12"/>
          </p:nvPr>
        </p:nvSpPr>
        <p:spPr/>
        <p:txBody>
          <a:bodyPr/>
          <a:lstStyle/>
          <a:p>
            <a:fld id="{B1BCBAE3-FB26-43AB-8D05-FAFE8ED1AA13}" type="slidenum">
              <a:rPr lang="en-US" smtClean="0"/>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B7152BC-DCB8-4F81-A66C-6CA8BD9240C0}" type="datetimeFigureOut">
              <a:rPr lang="en-US" smtClean="0"/>
              <a:t>3/21/2013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1BCBAE3-FB26-43AB-8D05-FAFE8ED1AA13}"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B7152BC-DCB8-4F81-A66C-6CA8BD9240C0}" type="datetimeFigureOut">
              <a:rPr lang="en-US" smtClean="0"/>
              <a:t>3/21/2013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1BCBAE3-FB26-43AB-8D05-FAFE8ED1AA13}"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B7152BC-DCB8-4F81-A66C-6CA8BD9240C0}" type="datetimeFigureOut">
              <a:rPr lang="en-US" smtClean="0"/>
              <a:t>3/21/2013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1BCBAE3-FB26-43AB-8D05-FAFE8ED1AA13}"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B7152BC-DCB8-4F81-A66C-6CA8BD9240C0}" type="datetimeFigureOut">
              <a:rPr lang="en-US" smtClean="0"/>
              <a:t>3/21/2013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1BCBAE3-FB26-43AB-8D05-FAFE8ED1AA13}"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200400" y="273050"/>
            <a:ext cx="5486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B7152BC-DCB8-4F81-A66C-6CA8BD9240C0}" type="datetimeFigureOut">
              <a:rPr lang="en-US" smtClean="0"/>
              <a:t>3/21/2013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1BCBAE3-FB26-43AB-8D05-FAFE8ED1AA13}" type="slidenum">
              <a:rPr lang="en-US" smtClean="0"/>
              <a:t>‹#›</a:t>
            </a:fld>
            <a:endParaRPr lang="en-US" dirty="0"/>
          </a:p>
        </p:txBody>
      </p:sp>
      <p:sp>
        <p:nvSpPr>
          <p:cNvPr id="37" name="Rectangle 36"/>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39" name="Straight Connector 38"/>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2400" y="1901952"/>
            <a:ext cx="2377440" cy="1371600"/>
          </a:xfrm>
        </p:spPr>
        <p:txBody>
          <a:bodyPr anchor="b">
            <a:normAutofit/>
          </a:bodyPr>
          <a:lstStyle>
            <a:lvl1pPr algn="l" defTabSz="914400" rtl="0" eaLnBrk="1" latinLnBrk="0" hangingPunct="1">
              <a:spcBef>
                <a:spcPct val="0"/>
              </a:spcBef>
              <a:buNone/>
              <a:tabLst>
                <a:tab pos="3830638" algn="l"/>
              </a:tabLst>
              <a:defRPr lang="en-US" sz="2600" b="1" kern="1200" cap="none" spc="20" baseline="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j-lt"/>
                <a:ea typeface="+mj-ea"/>
                <a:cs typeface="+mj-cs"/>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152400" y="3273552"/>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200400" y="381000"/>
            <a:ext cx="5562600" cy="5638800"/>
          </a:xfrm>
          <a:solidFill>
            <a:schemeClr val="bg2"/>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5" name="Date Placeholder 4"/>
          <p:cNvSpPr>
            <a:spLocks noGrp="1"/>
          </p:cNvSpPr>
          <p:nvPr>
            <p:ph type="dt" sz="half" idx="10"/>
          </p:nvPr>
        </p:nvSpPr>
        <p:spPr/>
        <p:txBody>
          <a:bodyPr/>
          <a:lstStyle/>
          <a:p>
            <a:fld id="{BB7152BC-DCB8-4F81-A66C-6CA8BD9240C0}" type="datetimeFigureOut">
              <a:rPr lang="en-US" smtClean="0"/>
              <a:t>3/21/2013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1BCBAE3-FB26-43AB-8D05-FAFE8ED1AA13}" type="slidenum">
              <a:rPr lang="en-US" smtClean="0"/>
              <a:t>‹#›</a:t>
            </a:fld>
            <a:endParaRPr lang="en-US" dirty="0"/>
          </a:p>
        </p:txBody>
      </p:sp>
      <p:sp>
        <p:nvSpPr>
          <p:cNvPr id="33" name="Rectangle 32"/>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34" name="Straight Connector 33"/>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5448" y="1905000"/>
            <a:ext cx="2377440" cy="1371600"/>
          </a:xfrm>
        </p:spPr>
        <p:txBody>
          <a:bodyPr anchor="b">
            <a:normAutofit/>
          </a:bodyPr>
          <a:lstStyle>
            <a:lvl1pPr algn="l">
              <a:defRPr sz="2600" b="1" cap="none" spc="20" baseline="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152400" y="3276600"/>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90" name="Rectangle 189"/>
          <p:cNvSpPr/>
          <p:nvPr/>
        </p:nvSpPr>
        <p:spPr>
          <a:xfrm>
            <a:off x="149352" y="137160"/>
            <a:ext cx="8869680" cy="6583680"/>
          </a:xfrm>
          <a:prstGeom prst="rect">
            <a:avLst/>
          </a:prstGeom>
          <a:noFill/>
          <a:ln w="19050"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12408"/>
            <a:ext cx="2133600" cy="365125"/>
          </a:xfrm>
          <a:prstGeom prst="rect">
            <a:avLst/>
          </a:prstGeom>
        </p:spPr>
        <p:txBody>
          <a:bodyPr vert="horz" lIns="91440" tIns="45720" rIns="91440" bIns="45720" rtlCol="0" anchor="ctr"/>
          <a:lstStyle>
            <a:lvl1pPr algn="l">
              <a:defRPr sz="1200">
                <a:solidFill>
                  <a:schemeClr val="tx2"/>
                </a:solidFill>
              </a:defRPr>
            </a:lvl1pPr>
          </a:lstStyle>
          <a:p>
            <a:fld id="{BB7152BC-DCB8-4F81-A66C-6CA8BD9240C0}" type="datetimeFigureOut">
              <a:rPr lang="en-US" smtClean="0"/>
              <a:t>3/21/2013</a:t>
            </a:fld>
            <a:endParaRPr lang="en-US" dirty="0"/>
          </a:p>
        </p:txBody>
      </p:sp>
      <p:sp>
        <p:nvSpPr>
          <p:cNvPr id="5" name="Footer Placeholder 4"/>
          <p:cNvSpPr>
            <a:spLocks noGrp="1"/>
          </p:cNvSpPr>
          <p:nvPr>
            <p:ph type="ftr" sz="quarter" idx="3"/>
          </p:nvPr>
        </p:nvSpPr>
        <p:spPr>
          <a:xfrm>
            <a:off x="2831123" y="6312408"/>
            <a:ext cx="3481754" cy="365125"/>
          </a:xfrm>
          <a:prstGeom prst="rect">
            <a:avLst/>
          </a:prstGeom>
        </p:spPr>
        <p:txBody>
          <a:bodyPr vert="horz" lIns="91440" tIns="45720" rIns="91440" bIns="45720" rtlCol="0" anchor="ctr"/>
          <a:lstStyle>
            <a:lvl1pPr algn="ctr">
              <a:defRPr sz="1200">
                <a:solidFill>
                  <a:schemeClr val="tx2"/>
                </a:solidFill>
              </a:defRPr>
            </a:lvl1pPr>
          </a:lstStyle>
          <a:p>
            <a:endParaRPr lang="en-US" dirty="0"/>
          </a:p>
        </p:txBody>
      </p:sp>
      <p:sp>
        <p:nvSpPr>
          <p:cNvPr id="6" name="Slide Number Placeholder 5"/>
          <p:cNvSpPr>
            <a:spLocks noGrp="1"/>
          </p:cNvSpPr>
          <p:nvPr>
            <p:ph type="sldNum" sz="quarter" idx="4"/>
          </p:nvPr>
        </p:nvSpPr>
        <p:spPr>
          <a:xfrm>
            <a:off x="6553200" y="6312408"/>
            <a:ext cx="2133600" cy="365125"/>
          </a:xfrm>
          <a:prstGeom prst="rect">
            <a:avLst/>
          </a:prstGeom>
        </p:spPr>
        <p:txBody>
          <a:bodyPr vert="horz" lIns="91440" tIns="45720" rIns="91440" bIns="45720" rtlCol="0" anchor="ctr"/>
          <a:lstStyle>
            <a:lvl1pPr algn="r">
              <a:defRPr sz="1200">
                <a:solidFill>
                  <a:schemeClr val="tx2"/>
                </a:solidFill>
              </a:defRPr>
            </a:lvl1pPr>
          </a:lstStyle>
          <a:p>
            <a:fld id="{B1BCBAE3-FB26-43AB-8D05-FAFE8ED1AA13}" type="slidenum">
              <a:rPr lang="en-US" smtClean="0"/>
              <a:t>‹#›</a:t>
            </a:fld>
            <a:endParaRPr lang="en-US" dirty="0"/>
          </a:p>
        </p:txBody>
      </p:sp>
    </p:spTree>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spcBef>
          <a:spcPct val="0"/>
        </a:spcBef>
        <a:buNone/>
        <a:tabLst>
          <a:tab pos="3830638" algn="l"/>
        </a:tabLst>
        <a:defRPr sz="3600" b="1" kern="1200" cap="none" spc="50">
          <a:ln w="13335" cmpd="sng">
            <a:solidFill>
              <a:schemeClr val="accent1">
                <a:lumMod val="50000"/>
              </a:schemeClr>
            </a:solidFill>
            <a:prstDash val="solid"/>
          </a:ln>
          <a:solidFill>
            <a:schemeClr val="accent6">
              <a:tint val="1000"/>
            </a:schemeClr>
          </a:solidFill>
          <a:effectLst/>
          <a:latin typeface="+mj-lt"/>
          <a:ea typeface="+mj-ea"/>
          <a:cs typeface="+mj-cs"/>
        </a:defRPr>
      </a:lvl1pPr>
    </p:titleStyle>
    <p:bodyStyle>
      <a:lvl1pPr marL="274320" indent="-274320" algn="l" defTabSz="914400" rtl="0"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l" defTabSz="914400" rtl="0"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l" defTabSz="914400" rtl="0"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mayoclinic.com/health/anorexia/DS00606" TargetMode="External"/><Relationship Id="rId2" Type="http://schemas.openxmlformats.org/officeDocument/2006/relationships/hyperlink" Target="http://www.your-bulimia-recovery.com/bulimia-complications.html"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hyperlink" Target="http://www.youtube.com/watch?v=sz-nPMTXduo&amp;safety_mode=true&amp;persist_safety_mode=1&amp;safe=active"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2362200"/>
            <a:ext cx="4419600" cy="1600327"/>
          </a:xfrm>
        </p:spPr>
        <p:txBody>
          <a:bodyPr/>
          <a:lstStyle/>
          <a:p>
            <a:r>
              <a:rPr lang="en-US" dirty="0" smtClean="0">
                <a:latin typeface="Papyrus" pitchFamily="66" charset="0"/>
              </a:rPr>
              <a:t>Eating</a:t>
            </a:r>
            <a:r>
              <a:rPr lang="en-US" dirty="0" smtClean="0"/>
              <a:t> </a:t>
            </a:r>
            <a:r>
              <a:rPr lang="en-US" dirty="0" smtClean="0">
                <a:latin typeface="Papyrus" pitchFamily="66" charset="0"/>
              </a:rPr>
              <a:t>Disorders</a:t>
            </a:r>
            <a:r>
              <a:rPr lang="en-US" dirty="0" smtClean="0"/>
              <a:t/>
            </a:r>
            <a:br>
              <a:rPr lang="en-US" dirty="0" smtClean="0"/>
            </a:br>
            <a:endParaRPr lang="en-US" dirty="0"/>
          </a:p>
        </p:txBody>
      </p:sp>
      <p:sp>
        <p:nvSpPr>
          <p:cNvPr id="3" name="Subtitle 2"/>
          <p:cNvSpPr>
            <a:spLocks noGrp="1"/>
          </p:cNvSpPr>
          <p:nvPr>
            <p:ph type="subTitle" idx="1"/>
          </p:nvPr>
        </p:nvSpPr>
        <p:spPr>
          <a:xfrm>
            <a:off x="228600" y="3962400"/>
            <a:ext cx="4419600" cy="1066800"/>
          </a:xfrm>
        </p:spPr>
        <p:txBody>
          <a:bodyPr/>
          <a:lstStyle/>
          <a:p>
            <a:r>
              <a:rPr lang="en-US" dirty="0" err="1" smtClean="0">
                <a:latin typeface="Arial Black" pitchFamily="34" charset="0"/>
              </a:rPr>
              <a:t>By:Emily.R</a:t>
            </a:r>
            <a:r>
              <a:rPr lang="en-US" dirty="0" smtClean="0">
                <a:latin typeface="Arial Black" pitchFamily="34" charset="0"/>
              </a:rPr>
              <a:t>. and Ashley</a:t>
            </a:r>
            <a:endParaRPr lang="en-US" dirty="0">
              <a:latin typeface="Arial Black" pitchFamily="34"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457200"/>
            <a:ext cx="3743325" cy="283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54283641"/>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set>
                                      <p:cBhvr>
                                        <p:cTn id="7" dur="455" fill="hold">
                                          <p:stCondLst>
                                            <p:cond delay="0"/>
                                          </p:stCondLst>
                                        </p:cTn>
                                        <p:tgtEl>
                                          <p:spTgt spid="2"/>
                                        </p:tgtEl>
                                        <p:attrNameLst>
                                          <p:attrName>style.rotation</p:attrName>
                                        </p:attrNameLst>
                                      </p:cBhvr>
                                      <p:to>
                                        <p:strVal val="-45.0"/>
                                      </p:to>
                                    </p:set>
                                    <p:anim calcmode="lin" valueType="num">
                                      <p:cBhvr>
                                        <p:cTn id="8" dur="455" fill="hold">
                                          <p:stCondLst>
                                            <p:cond delay="455"/>
                                          </p:stCondLst>
                                        </p:cTn>
                                        <p:tgtEl>
                                          <p:spTgt spid="2"/>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2"/>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2"/>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2"/>
                                        </p:tgtEl>
                                        <p:attrNameLst>
                                          <p:attrName>ppt_y</p:attrName>
                                        </p:attrNameLst>
                                      </p:cBhvr>
                                      <p:tavLst>
                                        <p:tav tm="0">
                                          <p:val>
                                            <p:strVal val="#ppt_y-(0.354*#ppt_w-0.172*#ppt_h)"/>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26" presetClass="entr" presetSubtype="0" fill="hold" nodeType="clickEffect">
                                  <p:stCondLst>
                                    <p:cond delay="0"/>
                                  </p:stCondLst>
                                  <p:childTnLst>
                                    <p:set>
                                      <p:cBhvr>
                                        <p:cTn id="15" dur="1" fill="hold">
                                          <p:stCondLst>
                                            <p:cond delay="0"/>
                                          </p:stCondLst>
                                        </p:cTn>
                                        <p:tgtEl>
                                          <p:spTgt spid="1026"/>
                                        </p:tgtEl>
                                        <p:attrNameLst>
                                          <p:attrName>style.visibility</p:attrName>
                                        </p:attrNameLst>
                                      </p:cBhvr>
                                      <p:to>
                                        <p:strVal val="visible"/>
                                      </p:to>
                                    </p:set>
                                    <p:animEffect transition="in" filter="wipe(down)">
                                      <p:cBhvr>
                                        <p:cTn id="16" dur="580">
                                          <p:stCondLst>
                                            <p:cond delay="0"/>
                                          </p:stCondLst>
                                        </p:cTn>
                                        <p:tgtEl>
                                          <p:spTgt spid="1026"/>
                                        </p:tgtEl>
                                      </p:cBhvr>
                                    </p:animEffect>
                                    <p:anim calcmode="lin" valueType="num">
                                      <p:cBhvr>
                                        <p:cTn id="17" dur="1822" tmFilter="0,0; 0.14,0.36; 0.43,0.73; 0.71,0.91; 1.0,1.0">
                                          <p:stCondLst>
                                            <p:cond delay="0"/>
                                          </p:stCondLst>
                                        </p:cTn>
                                        <p:tgtEl>
                                          <p:spTgt spid="1026"/>
                                        </p:tgtEl>
                                        <p:attrNameLst>
                                          <p:attrName>ppt_x</p:attrName>
                                        </p:attrNameLst>
                                      </p:cBhvr>
                                      <p:tavLst>
                                        <p:tav tm="0">
                                          <p:val>
                                            <p:strVal val="#ppt_x-0.25"/>
                                          </p:val>
                                        </p:tav>
                                        <p:tav tm="100000">
                                          <p:val>
                                            <p:strVal val="#ppt_x"/>
                                          </p:val>
                                        </p:tav>
                                      </p:tavLst>
                                    </p:anim>
                                    <p:anim calcmode="lin" valueType="num">
                                      <p:cBhvr>
                                        <p:cTn id="18" dur="664" tmFilter="0.0,0.0; 0.25,0.07; 0.50,0.2; 0.75,0.467; 1.0,1.0">
                                          <p:stCondLst>
                                            <p:cond delay="0"/>
                                          </p:stCondLst>
                                        </p:cTn>
                                        <p:tgtEl>
                                          <p:spTgt spid="1026"/>
                                        </p:tgtEl>
                                        <p:attrNameLst>
                                          <p:attrName>ppt_y</p:attrName>
                                        </p:attrNameLst>
                                      </p:cBhvr>
                                      <p:tavLst>
                                        <p:tav tm="0" fmla="#ppt_y-sin(pi*$)/3">
                                          <p:val>
                                            <p:fltVal val="0.5"/>
                                          </p:val>
                                        </p:tav>
                                        <p:tav tm="100000">
                                          <p:val>
                                            <p:fltVal val="1"/>
                                          </p:val>
                                        </p:tav>
                                      </p:tavLst>
                                    </p:anim>
                                    <p:anim calcmode="lin" valueType="num">
                                      <p:cBhvr>
                                        <p:cTn id="19" dur="664" tmFilter="0, 0; 0.125,0.2665; 0.25,0.4; 0.375,0.465; 0.5,0.5;  0.625,0.535; 0.75,0.6; 0.875,0.7335; 1,1">
                                          <p:stCondLst>
                                            <p:cond delay="664"/>
                                          </p:stCondLst>
                                        </p:cTn>
                                        <p:tgtEl>
                                          <p:spTgt spid="1026"/>
                                        </p:tgtEl>
                                        <p:attrNameLst>
                                          <p:attrName>ppt_y</p:attrName>
                                        </p:attrNameLst>
                                      </p:cBhvr>
                                      <p:tavLst>
                                        <p:tav tm="0" fmla="#ppt_y-sin(pi*$)/9">
                                          <p:val>
                                            <p:fltVal val="0"/>
                                          </p:val>
                                        </p:tav>
                                        <p:tav tm="100000">
                                          <p:val>
                                            <p:fltVal val="1"/>
                                          </p:val>
                                        </p:tav>
                                      </p:tavLst>
                                    </p:anim>
                                    <p:anim calcmode="lin" valueType="num">
                                      <p:cBhvr>
                                        <p:cTn id="20" dur="332" tmFilter="0, 0; 0.125,0.2665; 0.25,0.4; 0.375,0.465; 0.5,0.5;  0.625,0.535; 0.75,0.6; 0.875,0.7335; 1,1">
                                          <p:stCondLst>
                                            <p:cond delay="1324"/>
                                          </p:stCondLst>
                                        </p:cTn>
                                        <p:tgtEl>
                                          <p:spTgt spid="1026"/>
                                        </p:tgtEl>
                                        <p:attrNameLst>
                                          <p:attrName>ppt_y</p:attrName>
                                        </p:attrNameLst>
                                      </p:cBhvr>
                                      <p:tavLst>
                                        <p:tav tm="0" fmla="#ppt_y-sin(pi*$)/27">
                                          <p:val>
                                            <p:fltVal val="0"/>
                                          </p:val>
                                        </p:tav>
                                        <p:tav tm="100000">
                                          <p:val>
                                            <p:fltVal val="1"/>
                                          </p:val>
                                        </p:tav>
                                      </p:tavLst>
                                    </p:anim>
                                    <p:anim calcmode="lin" valueType="num">
                                      <p:cBhvr>
                                        <p:cTn id="21" dur="164" tmFilter="0, 0; 0.125,0.2665; 0.25,0.4; 0.375,0.465; 0.5,0.5;  0.625,0.535; 0.75,0.6; 0.875,0.7335; 1,1">
                                          <p:stCondLst>
                                            <p:cond delay="1656"/>
                                          </p:stCondLst>
                                        </p:cTn>
                                        <p:tgtEl>
                                          <p:spTgt spid="1026"/>
                                        </p:tgtEl>
                                        <p:attrNameLst>
                                          <p:attrName>ppt_y</p:attrName>
                                        </p:attrNameLst>
                                      </p:cBhvr>
                                      <p:tavLst>
                                        <p:tav tm="0" fmla="#ppt_y-sin(pi*$)/81">
                                          <p:val>
                                            <p:fltVal val="0"/>
                                          </p:val>
                                        </p:tav>
                                        <p:tav tm="100000">
                                          <p:val>
                                            <p:fltVal val="1"/>
                                          </p:val>
                                        </p:tav>
                                      </p:tavLst>
                                    </p:anim>
                                    <p:animScale>
                                      <p:cBhvr>
                                        <p:cTn id="22" dur="26">
                                          <p:stCondLst>
                                            <p:cond delay="650"/>
                                          </p:stCondLst>
                                        </p:cTn>
                                        <p:tgtEl>
                                          <p:spTgt spid="1026"/>
                                        </p:tgtEl>
                                      </p:cBhvr>
                                      <p:to x="100000" y="60000"/>
                                    </p:animScale>
                                    <p:animScale>
                                      <p:cBhvr>
                                        <p:cTn id="23" dur="166" decel="50000">
                                          <p:stCondLst>
                                            <p:cond delay="676"/>
                                          </p:stCondLst>
                                        </p:cTn>
                                        <p:tgtEl>
                                          <p:spTgt spid="1026"/>
                                        </p:tgtEl>
                                      </p:cBhvr>
                                      <p:to x="100000" y="100000"/>
                                    </p:animScale>
                                    <p:animScale>
                                      <p:cBhvr>
                                        <p:cTn id="24" dur="26">
                                          <p:stCondLst>
                                            <p:cond delay="1312"/>
                                          </p:stCondLst>
                                        </p:cTn>
                                        <p:tgtEl>
                                          <p:spTgt spid="1026"/>
                                        </p:tgtEl>
                                      </p:cBhvr>
                                      <p:to x="100000" y="80000"/>
                                    </p:animScale>
                                    <p:animScale>
                                      <p:cBhvr>
                                        <p:cTn id="25" dur="166" decel="50000">
                                          <p:stCondLst>
                                            <p:cond delay="1338"/>
                                          </p:stCondLst>
                                        </p:cTn>
                                        <p:tgtEl>
                                          <p:spTgt spid="1026"/>
                                        </p:tgtEl>
                                      </p:cBhvr>
                                      <p:to x="100000" y="100000"/>
                                    </p:animScale>
                                    <p:animScale>
                                      <p:cBhvr>
                                        <p:cTn id="26" dur="26">
                                          <p:stCondLst>
                                            <p:cond delay="1642"/>
                                          </p:stCondLst>
                                        </p:cTn>
                                        <p:tgtEl>
                                          <p:spTgt spid="1026"/>
                                        </p:tgtEl>
                                      </p:cBhvr>
                                      <p:to x="100000" y="90000"/>
                                    </p:animScale>
                                    <p:animScale>
                                      <p:cBhvr>
                                        <p:cTn id="27" dur="166" decel="50000">
                                          <p:stCondLst>
                                            <p:cond delay="1668"/>
                                          </p:stCondLst>
                                        </p:cTn>
                                        <p:tgtEl>
                                          <p:spTgt spid="1026"/>
                                        </p:tgtEl>
                                      </p:cBhvr>
                                      <p:to x="100000" y="100000"/>
                                    </p:animScale>
                                    <p:animScale>
                                      <p:cBhvr>
                                        <p:cTn id="28" dur="26">
                                          <p:stCondLst>
                                            <p:cond delay="1808"/>
                                          </p:stCondLst>
                                        </p:cTn>
                                        <p:tgtEl>
                                          <p:spTgt spid="1026"/>
                                        </p:tgtEl>
                                      </p:cBhvr>
                                      <p:to x="100000" y="95000"/>
                                    </p:animScale>
                                    <p:animScale>
                                      <p:cBhvr>
                                        <p:cTn id="29" dur="166" decel="50000">
                                          <p:stCondLst>
                                            <p:cond delay="1834"/>
                                          </p:stCondLst>
                                        </p:cTn>
                                        <p:tgtEl>
                                          <p:spTgt spid="1026"/>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56" presetClass="entr" presetSubtype="0" fill="hold" nodeType="clickEffect">
                                  <p:stCondLst>
                                    <p:cond delay="0"/>
                                  </p:stCondLst>
                                  <p:iterate type="lt">
                                    <p:tmPct val="10000"/>
                                  </p:iterate>
                                  <p:childTnLst>
                                    <p:set>
                                      <p:cBhvr>
                                        <p:cTn id="33" dur="1" fill="hold">
                                          <p:stCondLst>
                                            <p:cond delay="0"/>
                                          </p:stCondLst>
                                        </p:cTn>
                                        <p:tgtEl>
                                          <p:spTgt spid="3">
                                            <p:txEl>
                                              <p:pRg st="0" end="0"/>
                                            </p:txEl>
                                          </p:spTgt>
                                        </p:tgtEl>
                                        <p:attrNameLst>
                                          <p:attrName>style.visibility</p:attrName>
                                        </p:attrNameLst>
                                      </p:cBhvr>
                                      <p:to>
                                        <p:strVal val="visible"/>
                                      </p:to>
                                    </p:set>
                                    <p:anim by="(-#ppt_w*2)" calcmode="lin" valueType="num">
                                      <p:cBhvr rctx="PPT">
                                        <p:cTn id="34" dur="500" autoRev="1" fill="hold">
                                          <p:stCondLst>
                                            <p:cond delay="0"/>
                                          </p:stCondLst>
                                        </p:cTn>
                                        <p:tgtEl>
                                          <p:spTgt spid="3">
                                            <p:txEl>
                                              <p:pRg st="0" end="0"/>
                                            </p:txEl>
                                          </p:spTgt>
                                        </p:tgtEl>
                                        <p:attrNameLst>
                                          <p:attrName>ppt_w</p:attrName>
                                        </p:attrNameLst>
                                      </p:cBhvr>
                                    </p:anim>
                                    <p:anim by="(#ppt_w*0.50)" calcmode="lin" valueType="num">
                                      <p:cBhvr>
                                        <p:cTn id="35" dur="500" decel="50000" autoRev="1" fill="hold">
                                          <p:stCondLst>
                                            <p:cond delay="0"/>
                                          </p:stCondLst>
                                        </p:cTn>
                                        <p:tgtEl>
                                          <p:spTgt spid="3">
                                            <p:txEl>
                                              <p:pRg st="0" end="0"/>
                                            </p:txEl>
                                          </p:spTgt>
                                        </p:tgtEl>
                                        <p:attrNameLst>
                                          <p:attrName>ppt_x</p:attrName>
                                        </p:attrNameLst>
                                      </p:cBhvr>
                                    </p:anim>
                                    <p:anim from="(-#ppt_h/2)" to="(#ppt_y)" calcmode="lin" valueType="num">
                                      <p:cBhvr>
                                        <p:cTn id="36" dur="1000" fill="hold">
                                          <p:stCondLst>
                                            <p:cond delay="0"/>
                                          </p:stCondLst>
                                        </p:cTn>
                                        <p:tgtEl>
                                          <p:spTgt spid="3">
                                            <p:txEl>
                                              <p:pRg st="0" end="0"/>
                                            </p:txEl>
                                          </p:spTgt>
                                        </p:tgtEl>
                                        <p:attrNameLst>
                                          <p:attrName>ppt_y</p:attrName>
                                        </p:attrNameLst>
                                      </p:cBhvr>
                                    </p:anim>
                                    <p:animRot by="21600000">
                                      <p:cBhvr>
                                        <p:cTn id="37" dur="1000" fill="hold">
                                          <p:stCondLst>
                                            <p:cond delay="0"/>
                                          </p:stCondLst>
                                        </p:cTn>
                                        <p:tgtEl>
                                          <p:spTgt spid="3">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000" dirty="0" smtClean="0"/>
              <a:t>Web Sites</a:t>
            </a:r>
            <a:endParaRPr lang="en-US" sz="6000" dirty="0"/>
          </a:p>
        </p:txBody>
      </p:sp>
      <p:sp>
        <p:nvSpPr>
          <p:cNvPr id="3" name="Content Placeholder 2"/>
          <p:cNvSpPr>
            <a:spLocks noGrp="1"/>
          </p:cNvSpPr>
          <p:nvPr>
            <p:ph idx="1"/>
          </p:nvPr>
        </p:nvSpPr>
        <p:spPr/>
        <p:txBody>
          <a:bodyPr/>
          <a:lstStyle/>
          <a:p>
            <a:r>
              <a:rPr lang="en-US" i="1" u="sng" dirty="0" smtClean="0">
                <a:hlinkClick r:id="rId2"/>
              </a:rPr>
              <a:t> video- </a:t>
            </a:r>
          </a:p>
          <a:p>
            <a:r>
              <a:rPr lang="en-US" i="1" u="sng" dirty="0" smtClean="0">
                <a:hlinkClick r:id="rId2"/>
              </a:rPr>
              <a:t>http</a:t>
            </a:r>
            <a:r>
              <a:rPr lang="en-US" i="1" u="sng" dirty="0">
                <a:hlinkClick r:id="rId2"/>
              </a:rPr>
              <a:t>://www.your-bulimia-recovery.com/bulimia-</a:t>
            </a:r>
            <a:r>
              <a:rPr lang="en-US" i="1" u="sng" dirty="0" smtClean="0">
                <a:hlinkClick r:id="rId2"/>
              </a:rPr>
              <a:t>complications.html</a:t>
            </a:r>
            <a:r>
              <a:rPr lang="en-US" i="1" u="sng" dirty="0" smtClean="0"/>
              <a:t> </a:t>
            </a:r>
            <a:endParaRPr lang="en-US" i="1" u="sng" dirty="0"/>
          </a:p>
          <a:p>
            <a:r>
              <a:rPr lang="en-US" dirty="0">
                <a:hlinkClick r:id="rId3"/>
              </a:rPr>
              <a:t>http://www.mayoclinic.com/health/http:/</a:t>
            </a:r>
            <a:r>
              <a:rPr lang="en-US" dirty="0" smtClean="0">
                <a:hlinkClick r:id="rId3"/>
              </a:rPr>
              <a:t>/ </a:t>
            </a:r>
          </a:p>
          <a:p>
            <a:r>
              <a:rPr lang="en-US" dirty="0" smtClean="0">
                <a:hlinkClick r:id="rId3"/>
              </a:rPr>
              <a:t>www.eatingdisordertreatment.net</a:t>
            </a:r>
            <a:r>
              <a:rPr lang="en-US" dirty="0">
                <a:hlinkClick r:id="rId3"/>
              </a:rPr>
              <a:t>/eating-disorder-treatment/compulsive-eating-information-symptoms-and-treatment-of-compulsive-overeatinganorexia/</a:t>
            </a:r>
            <a:r>
              <a:rPr lang="en-US" dirty="0" smtClean="0">
                <a:hlinkClick r:id="rId3"/>
              </a:rPr>
              <a:t>DS00606</a:t>
            </a:r>
            <a:r>
              <a:rPr lang="en-US" dirty="0" smtClean="0"/>
              <a:t> </a:t>
            </a:r>
          </a:p>
          <a:p>
            <a:r>
              <a:rPr lang="en-US" dirty="0" smtClean="0"/>
              <a:t>You tube</a:t>
            </a:r>
          </a:p>
          <a:p>
            <a:r>
              <a:rPr lang="en-US" dirty="0" smtClean="0"/>
              <a:t>Google</a:t>
            </a:r>
          </a:p>
          <a:p>
            <a:r>
              <a:rPr lang="en-US" dirty="0" smtClean="0"/>
              <a:t>Unbearable lightness</a:t>
            </a:r>
          </a:p>
          <a:p>
            <a:endParaRPr lang="en-US" dirty="0" smtClean="0"/>
          </a:p>
          <a:p>
            <a:endParaRPr lang="en-US" dirty="0"/>
          </a:p>
        </p:txBody>
      </p:sp>
    </p:spTree>
    <p:extLst>
      <p:ext uri="{BB962C8B-B14F-4D97-AF65-F5344CB8AC3E}">
        <p14:creationId xmlns:p14="http://schemas.microsoft.com/office/powerpoint/2010/main" val="35034929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by="(-#ppt_w*2)" calcmode="lin" valueType="num">
                                      <p:cBhvr rctx="PPT">
                                        <p:cTn id="7" dur="500" autoRev="1" fill="hold">
                                          <p:stCondLst>
                                            <p:cond delay="0"/>
                                          </p:stCondLst>
                                        </p:cTn>
                                        <p:tgtEl>
                                          <p:spTgt spid="2"/>
                                        </p:tgtEl>
                                        <p:attrNameLst>
                                          <p:attrName>ppt_w</p:attrName>
                                        </p:attrNameLst>
                                      </p:cBhvr>
                                    </p:anim>
                                    <p:anim by="(#ppt_w*0.50)" calcmode="lin" valueType="num">
                                      <p:cBhvr>
                                        <p:cTn id="8" dur="500" decel="50000" autoRev="1" fill="hold">
                                          <p:stCondLst>
                                            <p:cond delay="0"/>
                                          </p:stCondLst>
                                        </p:cTn>
                                        <p:tgtEl>
                                          <p:spTgt spid="2"/>
                                        </p:tgtEl>
                                        <p:attrNameLst>
                                          <p:attrName>ppt_x</p:attrName>
                                        </p:attrNameLst>
                                      </p:cBhvr>
                                    </p:anim>
                                    <p:anim from="(-#ppt_h/2)" to="(#ppt_y)" calcmode="lin" valueType="num">
                                      <p:cBhvr>
                                        <p:cTn id="9" dur="1000" fill="hold">
                                          <p:stCondLst>
                                            <p:cond delay="0"/>
                                          </p:stCondLst>
                                        </p:cTn>
                                        <p:tgtEl>
                                          <p:spTgt spid="2"/>
                                        </p:tgtEl>
                                        <p:attrNameLst>
                                          <p:attrName>ppt_y</p:attrName>
                                        </p:attrNameLst>
                                      </p:cBhvr>
                                    </p:anim>
                                    <p:animRot by="21600000">
                                      <p:cBhvr>
                                        <p:cTn id="10" dur="1000" fill="hold">
                                          <p:stCondLst>
                                            <p:cond delay="0"/>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1000"/>
                                        <p:tgtEl>
                                          <p:spTgt spid="3">
                                            <p:txEl>
                                              <p:pRg st="0" end="0"/>
                                            </p:txEl>
                                          </p:spTgt>
                                        </p:tgtEl>
                                      </p:cBhvr>
                                    </p:animEffect>
                                    <p:anim calcmode="lin" valueType="num">
                                      <p:cBhvr>
                                        <p:cTn id="16"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fade">
                                      <p:cBhvr>
                                        <p:cTn id="22" dur="1000"/>
                                        <p:tgtEl>
                                          <p:spTgt spid="3">
                                            <p:txEl>
                                              <p:pRg st="1" end="1"/>
                                            </p:txEl>
                                          </p:spTgt>
                                        </p:tgtEl>
                                      </p:cBhvr>
                                    </p:animEffect>
                                    <p:anim calcmode="lin" valueType="num">
                                      <p:cBhvr>
                                        <p:cTn id="2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Effect transition="in" filter="fade">
                                      <p:cBhvr>
                                        <p:cTn id="29" dur="1000"/>
                                        <p:tgtEl>
                                          <p:spTgt spid="3">
                                            <p:txEl>
                                              <p:pRg st="2" end="2"/>
                                            </p:txEl>
                                          </p:spTgt>
                                        </p:tgtEl>
                                      </p:cBhvr>
                                    </p:animEffect>
                                    <p:anim calcmode="lin" valueType="num">
                                      <p:cBhvr>
                                        <p:cTn id="3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3">
                                            <p:txEl>
                                              <p:pRg st="3" end="3"/>
                                            </p:txEl>
                                          </p:spTgt>
                                        </p:tgtEl>
                                        <p:attrNameLst>
                                          <p:attrName>style.visibility</p:attrName>
                                        </p:attrNameLst>
                                      </p:cBhvr>
                                      <p:to>
                                        <p:strVal val="visible"/>
                                      </p:to>
                                    </p:set>
                                    <p:animEffect transition="in" filter="fade">
                                      <p:cBhvr>
                                        <p:cTn id="36" dur="1000"/>
                                        <p:tgtEl>
                                          <p:spTgt spid="3">
                                            <p:txEl>
                                              <p:pRg st="3" end="3"/>
                                            </p:txEl>
                                          </p:spTgt>
                                        </p:tgtEl>
                                      </p:cBhvr>
                                    </p:animEffect>
                                    <p:anim calcmode="lin" valueType="num">
                                      <p:cBhvr>
                                        <p:cTn id="3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3">
                                            <p:txEl>
                                              <p:pRg st="4" end="4"/>
                                            </p:txEl>
                                          </p:spTgt>
                                        </p:tgtEl>
                                        <p:attrNameLst>
                                          <p:attrName>style.visibility</p:attrName>
                                        </p:attrNameLst>
                                      </p:cBhvr>
                                      <p:to>
                                        <p:strVal val="visible"/>
                                      </p:to>
                                    </p:set>
                                    <p:animEffect transition="in" filter="fade">
                                      <p:cBhvr>
                                        <p:cTn id="43" dur="1000"/>
                                        <p:tgtEl>
                                          <p:spTgt spid="3">
                                            <p:txEl>
                                              <p:pRg st="4" end="4"/>
                                            </p:txEl>
                                          </p:spTgt>
                                        </p:tgtEl>
                                      </p:cBhvr>
                                    </p:animEffect>
                                    <p:anim calcmode="lin" valueType="num">
                                      <p:cBhvr>
                                        <p:cTn id="44"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5"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3">
                                            <p:txEl>
                                              <p:pRg st="5" end="5"/>
                                            </p:txEl>
                                          </p:spTgt>
                                        </p:tgtEl>
                                        <p:attrNameLst>
                                          <p:attrName>style.visibility</p:attrName>
                                        </p:attrNameLst>
                                      </p:cBhvr>
                                      <p:to>
                                        <p:strVal val="visible"/>
                                      </p:to>
                                    </p:set>
                                    <p:animEffect transition="in" filter="fade">
                                      <p:cBhvr>
                                        <p:cTn id="50" dur="1000"/>
                                        <p:tgtEl>
                                          <p:spTgt spid="3">
                                            <p:txEl>
                                              <p:pRg st="5" end="5"/>
                                            </p:txEl>
                                          </p:spTgt>
                                        </p:tgtEl>
                                      </p:cBhvr>
                                    </p:animEffect>
                                    <p:anim calcmode="lin" valueType="num">
                                      <p:cBhvr>
                                        <p:cTn id="51"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grpId="0" nodeType="clickEffect">
                                  <p:stCondLst>
                                    <p:cond delay="0"/>
                                  </p:stCondLst>
                                  <p:childTnLst>
                                    <p:set>
                                      <p:cBhvr>
                                        <p:cTn id="56" dur="1" fill="hold">
                                          <p:stCondLst>
                                            <p:cond delay="0"/>
                                          </p:stCondLst>
                                        </p:cTn>
                                        <p:tgtEl>
                                          <p:spTgt spid="3">
                                            <p:txEl>
                                              <p:pRg st="6" end="6"/>
                                            </p:txEl>
                                          </p:spTgt>
                                        </p:tgtEl>
                                        <p:attrNameLst>
                                          <p:attrName>style.visibility</p:attrName>
                                        </p:attrNameLst>
                                      </p:cBhvr>
                                      <p:to>
                                        <p:strVal val="visible"/>
                                      </p:to>
                                    </p:set>
                                    <p:animEffect transition="in" filter="fade">
                                      <p:cBhvr>
                                        <p:cTn id="57" dur="1000"/>
                                        <p:tgtEl>
                                          <p:spTgt spid="3">
                                            <p:txEl>
                                              <p:pRg st="6" end="6"/>
                                            </p:txEl>
                                          </p:spTgt>
                                        </p:tgtEl>
                                      </p:cBhvr>
                                    </p:animEffect>
                                    <p:anim calcmode="lin" valueType="num">
                                      <p:cBhvr>
                                        <p:cTn id="58"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9"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229600" cy="1143000"/>
          </a:xfrm>
        </p:spPr>
        <p:txBody>
          <a:bodyPr>
            <a:normAutofit/>
          </a:bodyPr>
          <a:lstStyle/>
          <a:p>
            <a:pPr algn="ctr"/>
            <a:r>
              <a:rPr lang="en-US" sz="6000" dirty="0" smtClean="0"/>
              <a:t>Bulimia</a:t>
            </a:r>
            <a:endParaRPr lang="en-US" sz="6000" dirty="0"/>
          </a:p>
        </p:txBody>
      </p:sp>
      <p:sp>
        <p:nvSpPr>
          <p:cNvPr id="3" name="Content Placeholder 2"/>
          <p:cNvSpPr>
            <a:spLocks noGrp="1"/>
          </p:cNvSpPr>
          <p:nvPr>
            <p:ph idx="1"/>
          </p:nvPr>
        </p:nvSpPr>
        <p:spPr>
          <a:xfrm>
            <a:off x="457200" y="2057400"/>
            <a:ext cx="8229600" cy="4663123"/>
          </a:xfrm>
        </p:spPr>
        <p:txBody>
          <a:bodyPr>
            <a:normAutofit/>
          </a:bodyPr>
          <a:lstStyle/>
          <a:p>
            <a:pPr marL="0" indent="0">
              <a:buNone/>
            </a:pPr>
            <a:r>
              <a:rPr lang="en-US" sz="2000" dirty="0" smtClean="0"/>
              <a:t>What is it?</a:t>
            </a:r>
          </a:p>
          <a:p>
            <a:pPr marL="0" indent="0">
              <a:buNone/>
            </a:pPr>
            <a:r>
              <a:rPr lang="en-US" sz="2000" dirty="0" smtClean="0"/>
              <a:t>Bulimia is a eating disorder where you eat a lot and then throw up a bulimic usually eats all the regular meals a you do but bigger and usually throws up at least 3 times a day or more but not always after every meal.</a:t>
            </a:r>
          </a:p>
          <a:p>
            <a:pPr marL="0" indent="0">
              <a:buNone/>
            </a:pPr>
            <a:r>
              <a:rPr lang="en-US" sz="2000" dirty="0" smtClean="0"/>
              <a:t>Effects that can kill you </a:t>
            </a:r>
          </a:p>
          <a:p>
            <a:r>
              <a:rPr lang="en-US" sz="2000" dirty="0"/>
              <a:t> </a:t>
            </a:r>
            <a:r>
              <a:rPr lang="en-US" sz="2000" b="1" i="1" u="sng" dirty="0"/>
              <a:t>T</a:t>
            </a:r>
            <a:r>
              <a:rPr lang="en-US" sz="2000" b="1" i="1" u="sng" dirty="0" smtClean="0"/>
              <a:t>earing of the esophagus</a:t>
            </a:r>
            <a:r>
              <a:rPr lang="en-US" sz="2000" dirty="0" smtClean="0"/>
              <a:t> results in blood in your vomit.</a:t>
            </a:r>
          </a:p>
          <a:p>
            <a:r>
              <a:rPr lang="en-US" sz="2000" dirty="0"/>
              <a:t> </a:t>
            </a:r>
            <a:r>
              <a:rPr lang="en-US" sz="2000" dirty="0" smtClean="0"/>
              <a:t> </a:t>
            </a:r>
            <a:r>
              <a:rPr lang="en-US" sz="2000" b="1" i="1" u="sng" dirty="0" smtClean="0"/>
              <a:t>Dehydration</a:t>
            </a:r>
            <a:r>
              <a:rPr lang="en-US" sz="2000" dirty="0" smtClean="0"/>
              <a:t> results in when you throw up you lose fluids this can result in kidney failure, heart failure, seizures, brain damage, and even </a:t>
            </a:r>
            <a:r>
              <a:rPr lang="en-US" sz="2000" b="1" u="sng" dirty="0" smtClean="0"/>
              <a:t>Death.</a:t>
            </a:r>
          </a:p>
          <a:p>
            <a:r>
              <a:rPr lang="en-US" sz="2000" dirty="0" smtClean="0"/>
              <a:t> </a:t>
            </a:r>
            <a:r>
              <a:rPr lang="en-US" sz="2000" b="1" i="1" u="sng" dirty="0" smtClean="0"/>
              <a:t>Digestive </a:t>
            </a:r>
            <a:r>
              <a:rPr lang="en-US" sz="2000" b="1" i="1" u="sng" dirty="0"/>
              <a:t>Problems</a:t>
            </a:r>
            <a:r>
              <a:rPr lang="en-US" sz="2000" i="1" u="sng" dirty="0" smtClean="0"/>
              <a:t> </a:t>
            </a:r>
            <a:r>
              <a:rPr lang="en-US" sz="2000" dirty="0" smtClean="0"/>
              <a:t>is caused because your stomach is use to you throwing up.</a:t>
            </a:r>
          </a:p>
          <a:p>
            <a:r>
              <a:rPr lang="en-US" sz="2000" b="1" i="1" u="sng" dirty="0" smtClean="0"/>
              <a:t>Acid </a:t>
            </a:r>
            <a:r>
              <a:rPr lang="en-US" sz="2000" b="1" i="1" u="sng" dirty="0"/>
              <a:t>Reflux</a:t>
            </a:r>
            <a:r>
              <a:rPr lang="en-US" sz="2000" b="1" i="1" u="sng" dirty="0" smtClean="0"/>
              <a:t> </a:t>
            </a:r>
            <a:r>
              <a:rPr lang="en-US" sz="2000" b="1" dirty="0" smtClean="0"/>
              <a:t> </a:t>
            </a:r>
            <a:r>
              <a:rPr lang="en-US" sz="2000" dirty="0" smtClean="0"/>
              <a:t>results in the valve that controls your stomach acid becomes faulty and can cause </a:t>
            </a:r>
            <a:r>
              <a:rPr lang="en-US" sz="2000" dirty="0"/>
              <a:t>Barrett's </a:t>
            </a:r>
            <a:r>
              <a:rPr lang="en-US" sz="2000" dirty="0" smtClean="0"/>
              <a:t>Esophagus that can lead to </a:t>
            </a:r>
            <a:r>
              <a:rPr lang="en-US" sz="2000" b="1" u="sng" dirty="0" smtClean="0"/>
              <a:t>CANCER</a:t>
            </a:r>
            <a:r>
              <a:rPr lang="en-US" sz="2000" dirty="0" smtClean="0"/>
              <a:t>.</a:t>
            </a:r>
          </a:p>
          <a:p>
            <a:r>
              <a:rPr lang="en-US" sz="2000" b="1" u="sng" dirty="0" smtClean="0"/>
              <a:t>Constipation </a:t>
            </a:r>
            <a:r>
              <a:rPr lang="en-US" sz="2000" dirty="0" smtClean="0"/>
              <a:t>this is where your stomach can’t digest food properly so food gets get digested slower.</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4600" y="-9138"/>
            <a:ext cx="2819400" cy="1990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p:cNvPicPr>
          <p:nvPr/>
        </p:nvPicPr>
        <p:blipFill>
          <a:blip r:embed="rId3"/>
          <a:stretch>
            <a:fillRect/>
          </a:stretch>
        </p:blipFill>
        <p:spPr>
          <a:xfrm>
            <a:off x="0" y="-3209"/>
            <a:ext cx="2667000" cy="1984409"/>
          </a:xfrm>
          <a:prstGeom prst="rect">
            <a:avLst/>
          </a:prstGeom>
        </p:spPr>
      </p:pic>
    </p:spTree>
    <p:extLst>
      <p:ext uri="{BB962C8B-B14F-4D97-AF65-F5344CB8AC3E}">
        <p14:creationId xmlns:p14="http://schemas.microsoft.com/office/powerpoint/2010/main" val="3820693532"/>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1026"/>
                                        </p:tgtEl>
                                        <p:attrNameLst>
                                          <p:attrName>style.visibility</p:attrName>
                                        </p:attrNameLst>
                                      </p:cBhvr>
                                      <p:to>
                                        <p:strVal val="visible"/>
                                      </p:to>
                                    </p:set>
                                    <p:animEffect transition="in" filter="fade">
                                      <p:cBhvr>
                                        <p:cTn id="16" dur="1000"/>
                                        <p:tgtEl>
                                          <p:spTgt spid="1026"/>
                                        </p:tgtEl>
                                      </p:cBhvr>
                                    </p:animEffect>
                                    <p:anim calcmode="lin" valueType="num">
                                      <p:cBhvr>
                                        <p:cTn id="17" dur="1000" fill="hold"/>
                                        <p:tgtEl>
                                          <p:spTgt spid="1026"/>
                                        </p:tgtEl>
                                        <p:attrNameLst>
                                          <p:attrName>ppt_x</p:attrName>
                                        </p:attrNameLst>
                                      </p:cBhvr>
                                      <p:tavLst>
                                        <p:tav tm="0">
                                          <p:val>
                                            <p:strVal val="#ppt_x"/>
                                          </p:val>
                                        </p:tav>
                                        <p:tav tm="100000">
                                          <p:val>
                                            <p:strVal val="#ppt_x"/>
                                          </p:val>
                                        </p:tav>
                                      </p:tavLst>
                                    </p:anim>
                                    <p:anim calcmode="lin" valueType="num">
                                      <p:cBhvr>
                                        <p:cTn id="18"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1000"/>
                                        <p:tgtEl>
                                          <p:spTgt spid="4"/>
                                        </p:tgtEl>
                                      </p:cBhvr>
                                    </p:animEffect>
                                    <p:anim calcmode="lin" valueType="num">
                                      <p:cBhvr>
                                        <p:cTn id="24" dur="1000" fill="hold"/>
                                        <p:tgtEl>
                                          <p:spTgt spid="4"/>
                                        </p:tgtEl>
                                        <p:attrNameLst>
                                          <p:attrName>ppt_x</p:attrName>
                                        </p:attrNameLst>
                                      </p:cBhvr>
                                      <p:tavLst>
                                        <p:tav tm="0">
                                          <p:val>
                                            <p:strVal val="#ppt_x"/>
                                          </p:val>
                                        </p:tav>
                                        <p:tav tm="100000">
                                          <p:val>
                                            <p:strVal val="#ppt_x"/>
                                          </p:val>
                                        </p:tav>
                                      </p:tavLst>
                                    </p:anim>
                                    <p:anim calcmode="lin" valueType="num">
                                      <p:cBhvr>
                                        <p:cTn id="2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5" presetClass="entr" presetSubtype="0" fill="hold" grpId="0" nodeType="clickEffect">
                                  <p:stCondLst>
                                    <p:cond delay="0"/>
                                  </p:stCondLst>
                                  <p:childTnLst>
                                    <p:set>
                                      <p:cBhvr>
                                        <p:cTn id="29" dur="1" fill="hold">
                                          <p:stCondLst>
                                            <p:cond delay="0"/>
                                          </p:stCondLst>
                                        </p:cTn>
                                        <p:tgtEl>
                                          <p:spTgt spid="3">
                                            <p:txEl>
                                              <p:pRg st="0" end="0"/>
                                            </p:txEl>
                                          </p:spTgt>
                                        </p:tgtEl>
                                        <p:attrNameLst>
                                          <p:attrName>style.visibility</p:attrName>
                                        </p:attrNameLst>
                                      </p:cBhvr>
                                      <p:to>
                                        <p:strVal val="visible"/>
                                      </p:to>
                                    </p:set>
                                    <p:anim calcmode="lin" valueType="num">
                                      <p:cBhvr>
                                        <p:cTn id="30" dur="500" decel="50000" fill="hold">
                                          <p:stCondLst>
                                            <p:cond delay="0"/>
                                          </p:stCondLst>
                                        </p:cTn>
                                        <p:tgtEl>
                                          <p:spTgt spid="3">
                                            <p:txEl>
                                              <p:pRg st="0" end="0"/>
                                            </p:txEl>
                                          </p:spTgt>
                                        </p:tgtEl>
                                        <p:attrNameLst>
                                          <p:attrName>style.rotation</p:attrName>
                                        </p:attrNameLst>
                                      </p:cBhvr>
                                      <p:tavLst>
                                        <p:tav tm="0">
                                          <p:val>
                                            <p:fltVal val="-90"/>
                                          </p:val>
                                        </p:tav>
                                        <p:tav tm="100000">
                                          <p:val>
                                            <p:fltVal val="0"/>
                                          </p:val>
                                        </p:tav>
                                      </p:tavLst>
                                    </p:anim>
                                    <p:anim calcmode="lin" valueType="num">
                                      <p:cBhvr>
                                        <p:cTn id="31" dur="500" decel="50000" fill="hold">
                                          <p:stCondLst>
                                            <p:cond delay="0"/>
                                          </p:stCondLst>
                                        </p:cTn>
                                        <p:tgtEl>
                                          <p:spTgt spid="3">
                                            <p:txEl>
                                              <p:pRg st="0" end="0"/>
                                            </p:txEl>
                                          </p:spTgt>
                                        </p:tgtEl>
                                        <p:attrNameLst>
                                          <p:attrName>ppt_w</p:attrName>
                                        </p:attrNameLst>
                                      </p:cBhvr>
                                      <p:tavLst>
                                        <p:tav tm="0">
                                          <p:val>
                                            <p:strVal val="#ppt_w"/>
                                          </p:val>
                                        </p:tav>
                                        <p:tav tm="100000">
                                          <p:val>
                                            <p:strVal val="#ppt_w*.05"/>
                                          </p:val>
                                        </p:tav>
                                      </p:tavLst>
                                    </p:anim>
                                    <p:anim calcmode="lin" valueType="num">
                                      <p:cBhvr>
                                        <p:cTn id="32" dur="500" accel="50000" fill="hold">
                                          <p:stCondLst>
                                            <p:cond delay="500"/>
                                          </p:stCondLst>
                                        </p:cTn>
                                        <p:tgtEl>
                                          <p:spTgt spid="3">
                                            <p:txEl>
                                              <p:pRg st="0" end="0"/>
                                            </p:txEl>
                                          </p:spTgt>
                                        </p:tgtEl>
                                        <p:attrNameLst>
                                          <p:attrName>ppt_w</p:attrName>
                                        </p:attrNameLst>
                                      </p:cBhvr>
                                      <p:tavLst>
                                        <p:tav tm="0">
                                          <p:val>
                                            <p:strVal val="#ppt_w*.05"/>
                                          </p:val>
                                        </p:tav>
                                        <p:tav tm="100000">
                                          <p:val>
                                            <p:strVal val="#ppt_w"/>
                                          </p:val>
                                        </p:tav>
                                      </p:tavLst>
                                    </p:anim>
                                    <p:anim calcmode="lin" valueType="num">
                                      <p:cBhvr>
                                        <p:cTn id="33" dur="10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34" dur="500" decel="50000" fill="hold">
                                          <p:stCondLst>
                                            <p:cond delay="0"/>
                                          </p:stCondLst>
                                        </p:cTn>
                                        <p:tgtEl>
                                          <p:spTgt spid="3">
                                            <p:txEl>
                                              <p:pRg st="0" end="0"/>
                                            </p:txEl>
                                          </p:spTgt>
                                        </p:tgtEl>
                                        <p:attrNameLst>
                                          <p:attrName>ppt_x</p:attrName>
                                        </p:attrNameLst>
                                      </p:cBhvr>
                                      <p:tavLst>
                                        <p:tav tm="0">
                                          <p:val>
                                            <p:strVal val="#ppt_x+.4"/>
                                          </p:val>
                                        </p:tav>
                                        <p:tav tm="100000">
                                          <p:val>
                                            <p:strVal val="#ppt_x"/>
                                          </p:val>
                                        </p:tav>
                                      </p:tavLst>
                                    </p:anim>
                                    <p:anim calcmode="lin" valueType="num">
                                      <p:cBhvr>
                                        <p:cTn id="35" dur="500" decel="50000" fill="hold">
                                          <p:stCondLst>
                                            <p:cond delay="0"/>
                                          </p:stCondLst>
                                        </p:cTn>
                                        <p:tgtEl>
                                          <p:spTgt spid="3">
                                            <p:txEl>
                                              <p:pRg st="0" end="0"/>
                                            </p:txEl>
                                          </p:spTgt>
                                        </p:tgtEl>
                                        <p:attrNameLst>
                                          <p:attrName>ppt_y</p:attrName>
                                        </p:attrNameLst>
                                      </p:cBhvr>
                                      <p:tavLst>
                                        <p:tav tm="0">
                                          <p:val>
                                            <p:strVal val="#ppt_y-.2"/>
                                          </p:val>
                                        </p:tav>
                                        <p:tav tm="100000">
                                          <p:val>
                                            <p:strVal val="#ppt_y+.1"/>
                                          </p:val>
                                        </p:tav>
                                      </p:tavLst>
                                    </p:anim>
                                    <p:anim calcmode="lin" valueType="num">
                                      <p:cBhvr>
                                        <p:cTn id="36" dur="500" accel="50000" fill="hold">
                                          <p:stCondLst>
                                            <p:cond delay="500"/>
                                          </p:stCondLst>
                                        </p:cTn>
                                        <p:tgtEl>
                                          <p:spTgt spid="3">
                                            <p:txEl>
                                              <p:pRg st="0" end="0"/>
                                            </p:txEl>
                                          </p:spTgt>
                                        </p:tgtEl>
                                        <p:attrNameLst>
                                          <p:attrName>ppt_y</p:attrName>
                                        </p:attrNameLst>
                                      </p:cBhvr>
                                      <p:tavLst>
                                        <p:tav tm="0">
                                          <p:val>
                                            <p:strVal val="#ppt_y+.1"/>
                                          </p:val>
                                        </p:tav>
                                        <p:tav tm="100000">
                                          <p:val>
                                            <p:strVal val="#ppt_y"/>
                                          </p:val>
                                        </p:tav>
                                      </p:tavLst>
                                    </p:anim>
                                    <p:animEffect transition="in" filter="fade">
                                      <p:cBhvr>
                                        <p:cTn id="37" dur="1000" decel="50000">
                                          <p:stCondLst>
                                            <p:cond delay="0"/>
                                          </p:stCondLst>
                                        </p:cTn>
                                        <p:tgtEl>
                                          <p:spTgt spid="3">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5" presetClass="entr" presetSubtype="0" fill="hold" grpId="0" nodeType="clickEffect">
                                  <p:stCondLst>
                                    <p:cond delay="0"/>
                                  </p:stCondLst>
                                  <p:childTnLst>
                                    <p:set>
                                      <p:cBhvr>
                                        <p:cTn id="41" dur="1" fill="hold">
                                          <p:stCondLst>
                                            <p:cond delay="0"/>
                                          </p:stCondLst>
                                        </p:cTn>
                                        <p:tgtEl>
                                          <p:spTgt spid="3">
                                            <p:txEl>
                                              <p:pRg st="1" end="1"/>
                                            </p:txEl>
                                          </p:spTgt>
                                        </p:tgtEl>
                                        <p:attrNameLst>
                                          <p:attrName>style.visibility</p:attrName>
                                        </p:attrNameLst>
                                      </p:cBhvr>
                                      <p:to>
                                        <p:strVal val="visible"/>
                                      </p:to>
                                    </p:set>
                                    <p:anim calcmode="lin" valueType="num">
                                      <p:cBhvr>
                                        <p:cTn id="42" dur="500" decel="50000" fill="hold">
                                          <p:stCondLst>
                                            <p:cond delay="0"/>
                                          </p:stCondLst>
                                        </p:cTn>
                                        <p:tgtEl>
                                          <p:spTgt spid="3">
                                            <p:txEl>
                                              <p:pRg st="1" end="1"/>
                                            </p:txEl>
                                          </p:spTgt>
                                        </p:tgtEl>
                                        <p:attrNameLst>
                                          <p:attrName>style.rotation</p:attrName>
                                        </p:attrNameLst>
                                      </p:cBhvr>
                                      <p:tavLst>
                                        <p:tav tm="0">
                                          <p:val>
                                            <p:fltVal val="-90"/>
                                          </p:val>
                                        </p:tav>
                                        <p:tav tm="100000">
                                          <p:val>
                                            <p:fltVal val="0"/>
                                          </p:val>
                                        </p:tav>
                                      </p:tavLst>
                                    </p:anim>
                                    <p:anim calcmode="lin" valueType="num">
                                      <p:cBhvr>
                                        <p:cTn id="43" dur="500" decel="50000" fill="hold">
                                          <p:stCondLst>
                                            <p:cond delay="0"/>
                                          </p:stCondLst>
                                        </p:cTn>
                                        <p:tgtEl>
                                          <p:spTgt spid="3">
                                            <p:txEl>
                                              <p:pRg st="1" end="1"/>
                                            </p:txEl>
                                          </p:spTgt>
                                        </p:tgtEl>
                                        <p:attrNameLst>
                                          <p:attrName>ppt_w</p:attrName>
                                        </p:attrNameLst>
                                      </p:cBhvr>
                                      <p:tavLst>
                                        <p:tav tm="0">
                                          <p:val>
                                            <p:strVal val="#ppt_w"/>
                                          </p:val>
                                        </p:tav>
                                        <p:tav tm="100000">
                                          <p:val>
                                            <p:strVal val="#ppt_w*.05"/>
                                          </p:val>
                                        </p:tav>
                                      </p:tavLst>
                                    </p:anim>
                                    <p:anim calcmode="lin" valueType="num">
                                      <p:cBhvr>
                                        <p:cTn id="44" dur="500" accel="50000" fill="hold">
                                          <p:stCondLst>
                                            <p:cond delay="500"/>
                                          </p:stCondLst>
                                        </p:cTn>
                                        <p:tgtEl>
                                          <p:spTgt spid="3">
                                            <p:txEl>
                                              <p:pRg st="1" end="1"/>
                                            </p:txEl>
                                          </p:spTgt>
                                        </p:tgtEl>
                                        <p:attrNameLst>
                                          <p:attrName>ppt_w</p:attrName>
                                        </p:attrNameLst>
                                      </p:cBhvr>
                                      <p:tavLst>
                                        <p:tav tm="0">
                                          <p:val>
                                            <p:strVal val="#ppt_w*.05"/>
                                          </p:val>
                                        </p:tav>
                                        <p:tav tm="100000">
                                          <p:val>
                                            <p:strVal val="#ppt_w"/>
                                          </p:val>
                                        </p:tav>
                                      </p:tavLst>
                                    </p:anim>
                                    <p:anim calcmode="lin" valueType="num">
                                      <p:cBhvr>
                                        <p:cTn id="45" dur="1000" fill="hold"/>
                                        <p:tgtEl>
                                          <p:spTgt spid="3">
                                            <p:txEl>
                                              <p:pRg st="1" end="1"/>
                                            </p:txEl>
                                          </p:spTgt>
                                        </p:tgtEl>
                                        <p:attrNameLst>
                                          <p:attrName>ppt_h</p:attrName>
                                        </p:attrNameLst>
                                      </p:cBhvr>
                                      <p:tavLst>
                                        <p:tav tm="0">
                                          <p:val>
                                            <p:strVal val="#ppt_h"/>
                                          </p:val>
                                        </p:tav>
                                        <p:tav tm="100000">
                                          <p:val>
                                            <p:strVal val="#ppt_h"/>
                                          </p:val>
                                        </p:tav>
                                      </p:tavLst>
                                    </p:anim>
                                    <p:anim calcmode="lin" valueType="num">
                                      <p:cBhvr>
                                        <p:cTn id="46" dur="500" decel="50000" fill="hold">
                                          <p:stCondLst>
                                            <p:cond delay="0"/>
                                          </p:stCondLst>
                                        </p:cTn>
                                        <p:tgtEl>
                                          <p:spTgt spid="3">
                                            <p:txEl>
                                              <p:pRg st="1" end="1"/>
                                            </p:txEl>
                                          </p:spTgt>
                                        </p:tgtEl>
                                        <p:attrNameLst>
                                          <p:attrName>ppt_x</p:attrName>
                                        </p:attrNameLst>
                                      </p:cBhvr>
                                      <p:tavLst>
                                        <p:tav tm="0">
                                          <p:val>
                                            <p:strVal val="#ppt_x+.4"/>
                                          </p:val>
                                        </p:tav>
                                        <p:tav tm="100000">
                                          <p:val>
                                            <p:strVal val="#ppt_x"/>
                                          </p:val>
                                        </p:tav>
                                      </p:tavLst>
                                    </p:anim>
                                    <p:anim calcmode="lin" valueType="num">
                                      <p:cBhvr>
                                        <p:cTn id="47" dur="500" decel="50000" fill="hold">
                                          <p:stCondLst>
                                            <p:cond delay="0"/>
                                          </p:stCondLst>
                                        </p:cTn>
                                        <p:tgtEl>
                                          <p:spTgt spid="3">
                                            <p:txEl>
                                              <p:pRg st="1" end="1"/>
                                            </p:txEl>
                                          </p:spTgt>
                                        </p:tgtEl>
                                        <p:attrNameLst>
                                          <p:attrName>ppt_y</p:attrName>
                                        </p:attrNameLst>
                                      </p:cBhvr>
                                      <p:tavLst>
                                        <p:tav tm="0">
                                          <p:val>
                                            <p:strVal val="#ppt_y-.2"/>
                                          </p:val>
                                        </p:tav>
                                        <p:tav tm="100000">
                                          <p:val>
                                            <p:strVal val="#ppt_y+.1"/>
                                          </p:val>
                                        </p:tav>
                                      </p:tavLst>
                                    </p:anim>
                                    <p:anim calcmode="lin" valueType="num">
                                      <p:cBhvr>
                                        <p:cTn id="48" dur="500" accel="50000" fill="hold">
                                          <p:stCondLst>
                                            <p:cond delay="500"/>
                                          </p:stCondLst>
                                        </p:cTn>
                                        <p:tgtEl>
                                          <p:spTgt spid="3">
                                            <p:txEl>
                                              <p:pRg st="1" end="1"/>
                                            </p:txEl>
                                          </p:spTgt>
                                        </p:tgtEl>
                                        <p:attrNameLst>
                                          <p:attrName>ppt_y</p:attrName>
                                        </p:attrNameLst>
                                      </p:cBhvr>
                                      <p:tavLst>
                                        <p:tav tm="0">
                                          <p:val>
                                            <p:strVal val="#ppt_y+.1"/>
                                          </p:val>
                                        </p:tav>
                                        <p:tav tm="100000">
                                          <p:val>
                                            <p:strVal val="#ppt_y"/>
                                          </p:val>
                                        </p:tav>
                                      </p:tavLst>
                                    </p:anim>
                                    <p:animEffect transition="in" filter="fade">
                                      <p:cBhvr>
                                        <p:cTn id="49" dur="1000" decel="50000">
                                          <p:stCondLst>
                                            <p:cond delay="0"/>
                                          </p:stCondLst>
                                        </p:cTn>
                                        <p:tgtEl>
                                          <p:spTgt spid="3">
                                            <p:txEl>
                                              <p:pRg st="1" end="1"/>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25" presetClass="entr" presetSubtype="0" fill="hold" grpId="0" nodeType="clickEffect">
                                  <p:stCondLst>
                                    <p:cond delay="0"/>
                                  </p:stCondLst>
                                  <p:childTnLst>
                                    <p:set>
                                      <p:cBhvr>
                                        <p:cTn id="53" dur="1" fill="hold">
                                          <p:stCondLst>
                                            <p:cond delay="0"/>
                                          </p:stCondLst>
                                        </p:cTn>
                                        <p:tgtEl>
                                          <p:spTgt spid="3">
                                            <p:txEl>
                                              <p:pRg st="2" end="2"/>
                                            </p:txEl>
                                          </p:spTgt>
                                        </p:tgtEl>
                                        <p:attrNameLst>
                                          <p:attrName>style.visibility</p:attrName>
                                        </p:attrNameLst>
                                      </p:cBhvr>
                                      <p:to>
                                        <p:strVal val="visible"/>
                                      </p:to>
                                    </p:set>
                                    <p:anim calcmode="lin" valueType="num">
                                      <p:cBhvr>
                                        <p:cTn id="54" dur="500" decel="50000" fill="hold">
                                          <p:stCondLst>
                                            <p:cond delay="0"/>
                                          </p:stCondLst>
                                        </p:cTn>
                                        <p:tgtEl>
                                          <p:spTgt spid="3">
                                            <p:txEl>
                                              <p:pRg st="2" end="2"/>
                                            </p:txEl>
                                          </p:spTgt>
                                        </p:tgtEl>
                                        <p:attrNameLst>
                                          <p:attrName>style.rotation</p:attrName>
                                        </p:attrNameLst>
                                      </p:cBhvr>
                                      <p:tavLst>
                                        <p:tav tm="0">
                                          <p:val>
                                            <p:fltVal val="-90"/>
                                          </p:val>
                                        </p:tav>
                                        <p:tav tm="100000">
                                          <p:val>
                                            <p:fltVal val="0"/>
                                          </p:val>
                                        </p:tav>
                                      </p:tavLst>
                                    </p:anim>
                                    <p:anim calcmode="lin" valueType="num">
                                      <p:cBhvr>
                                        <p:cTn id="55" dur="500" decel="50000" fill="hold">
                                          <p:stCondLst>
                                            <p:cond delay="0"/>
                                          </p:stCondLst>
                                        </p:cTn>
                                        <p:tgtEl>
                                          <p:spTgt spid="3">
                                            <p:txEl>
                                              <p:pRg st="2" end="2"/>
                                            </p:txEl>
                                          </p:spTgt>
                                        </p:tgtEl>
                                        <p:attrNameLst>
                                          <p:attrName>ppt_w</p:attrName>
                                        </p:attrNameLst>
                                      </p:cBhvr>
                                      <p:tavLst>
                                        <p:tav tm="0">
                                          <p:val>
                                            <p:strVal val="#ppt_w"/>
                                          </p:val>
                                        </p:tav>
                                        <p:tav tm="100000">
                                          <p:val>
                                            <p:strVal val="#ppt_w*.05"/>
                                          </p:val>
                                        </p:tav>
                                      </p:tavLst>
                                    </p:anim>
                                    <p:anim calcmode="lin" valueType="num">
                                      <p:cBhvr>
                                        <p:cTn id="56" dur="500" accel="50000" fill="hold">
                                          <p:stCondLst>
                                            <p:cond delay="500"/>
                                          </p:stCondLst>
                                        </p:cTn>
                                        <p:tgtEl>
                                          <p:spTgt spid="3">
                                            <p:txEl>
                                              <p:pRg st="2" end="2"/>
                                            </p:txEl>
                                          </p:spTgt>
                                        </p:tgtEl>
                                        <p:attrNameLst>
                                          <p:attrName>ppt_w</p:attrName>
                                        </p:attrNameLst>
                                      </p:cBhvr>
                                      <p:tavLst>
                                        <p:tav tm="0">
                                          <p:val>
                                            <p:strVal val="#ppt_w*.05"/>
                                          </p:val>
                                        </p:tav>
                                        <p:tav tm="100000">
                                          <p:val>
                                            <p:strVal val="#ppt_w"/>
                                          </p:val>
                                        </p:tav>
                                      </p:tavLst>
                                    </p:anim>
                                    <p:anim calcmode="lin" valueType="num">
                                      <p:cBhvr>
                                        <p:cTn id="57" dur="1000" fill="hold"/>
                                        <p:tgtEl>
                                          <p:spTgt spid="3">
                                            <p:txEl>
                                              <p:pRg st="2" end="2"/>
                                            </p:txEl>
                                          </p:spTgt>
                                        </p:tgtEl>
                                        <p:attrNameLst>
                                          <p:attrName>ppt_h</p:attrName>
                                        </p:attrNameLst>
                                      </p:cBhvr>
                                      <p:tavLst>
                                        <p:tav tm="0">
                                          <p:val>
                                            <p:strVal val="#ppt_h"/>
                                          </p:val>
                                        </p:tav>
                                        <p:tav tm="100000">
                                          <p:val>
                                            <p:strVal val="#ppt_h"/>
                                          </p:val>
                                        </p:tav>
                                      </p:tavLst>
                                    </p:anim>
                                    <p:anim calcmode="lin" valueType="num">
                                      <p:cBhvr>
                                        <p:cTn id="58" dur="500" decel="50000" fill="hold">
                                          <p:stCondLst>
                                            <p:cond delay="0"/>
                                          </p:stCondLst>
                                        </p:cTn>
                                        <p:tgtEl>
                                          <p:spTgt spid="3">
                                            <p:txEl>
                                              <p:pRg st="2" end="2"/>
                                            </p:txEl>
                                          </p:spTgt>
                                        </p:tgtEl>
                                        <p:attrNameLst>
                                          <p:attrName>ppt_x</p:attrName>
                                        </p:attrNameLst>
                                      </p:cBhvr>
                                      <p:tavLst>
                                        <p:tav tm="0">
                                          <p:val>
                                            <p:strVal val="#ppt_x+.4"/>
                                          </p:val>
                                        </p:tav>
                                        <p:tav tm="100000">
                                          <p:val>
                                            <p:strVal val="#ppt_x"/>
                                          </p:val>
                                        </p:tav>
                                      </p:tavLst>
                                    </p:anim>
                                    <p:anim calcmode="lin" valueType="num">
                                      <p:cBhvr>
                                        <p:cTn id="59" dur="500" decel="50000" fill="hold">
                                          <p:stCondLst>
                                            <p:cond delay="0"/>
                                          </p:stCondLst>
                                        </p:cTn>
                                        <p:tgtEl>
                                          <p:spTgt spid="3">
                                            <p:txEl>
                                              <p:pRg st="2" end="2"/>
                                            </p:txEl>
                                          </p:spTgt>
                                        </p:tgtEl>
                                        <p:attrNameLst>
                                          <p:attrName>ppt_y</p:attrName>
                                        </p:attrNameLst>
                                      </p:cBhvr>
                                      <p:tavLst>
                                        <p:tav tm="0">
                                          <p:val>
                                            <p:strVal val="#ppt_y-.2"/>
                                          </p:val>
                                        </p:tav>
                                        <p:tav tm="100000">
                                          <p:val>
                                            <p:strVal val="#ppt_y+.1"/>
                                          </p:val>
                                        </p:tav>
                                      </p:tavLst>
                                    </p:anim>
                                    <p:anim calcmode="lin" valueType="num">
                                      <p:cBhvr>
                                        <p:cTn id="60" dur="500" accel="50000" fill="hold">
                                          <p:stCondLst>
                                            <p:cond delay="500"/>
                                          </p:stCondLst>
                                        </p:cTn>
                                        <p:tgtEl>
                                          <p:spTgt spid="3">
                                            <p:txEl>
                                              <p:pRg st="2" end="2"/>
                                            </p:txEl>
                                          </p:spTgt>
                                        </p:tgtEl>
                                        <p:attrNameLst>
                                          <p:attrName>ppt_y</p:attrName>
                                        </p:attrNameLst>
                                      </p:cBhvr>
                                      <p:tavLst>
                                        <p:tav tm="0">
                                          <p:val>
                                            <p:strVal val="#ppt_y+.1"/>
                                          </p:val>
                                        </p:tav>
                                        <p:tav tm="100000">
                                          <p:val>
                                            <p:strVal val="#ppt_y"/>
                                          </p:val>
                                        </p:tav>
                                      </p:tavLst>
                                    </p:anim>
                                    <p:animEffect transition="in" filter="fade">
                                      <p:cBhvr>
                                        <p:cTn id="61" dur="1000" decel="50000">
                                          <p:stCondLst>
                                            <p:cond delay="0"/>
                                          </p:stCondLst>
                                        </p:cTn>
                                        <p:tgtEl>
                                          <p:spTgt spid="3">
                                            <p:txEl>
                                              <p:pRg st="2" end="2"/>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25" presetClass="entr" presetSubtype="0" fill="hold" grpId="0" nodeType="clickEffect">
                                  <p:stCondLst>
                                    <p:cond delay="0"/>
                                  </p:stCondLst>
                                  <p:childTnLst>
                                    <p:set>
                                      <p:cBhvr>
                                        <p:cTn id="65" dur="1" fill="hold">
                                          <p:stCondLst>
                                            <p:cond delay="0"/>
                                          </p:stCondLst>
                                        </p:cTn>
                                        <p:tgtEl>
                                          <p:spTgt spid="3">
                                            <p:txEl>
                                              <p:pRg st="3" end="3"/>
                                            </p:txEl>
                                          </p:spTgt>
                                        </p:tgtEl>
                                        <p:attrNameLst>
                                          <p:attrName>style.visibility</p:attrName>
                                        </p:attrNameLst>
                                      </p:cBhvr>
                                      <p:to>
                                        <p:strVal val="visible"/>
                                      </p:to>
                                    </p:set>
                                    <p:anim calcmode="lin" valueType="num">
                                      <p:cBhvr>
                                        <p:cTn id="66" dur="500" decel="50000" fill="hold">
                                          <p:stCondLst>
                                            <p:cond delay="0"/>
                                          </p:stCondLst>
                                        </p:cTn>
                                        <p:tgtEl>
                                          <p:spTgt spid="3">
                                            <p:txEl>
                                              <p:pRg st="3" end="3"/>
                                            </p:txEl>
                                          </p:spTgt>
                                        </p:tgtEl>
                                        <p:attrNameLst>
                                          <p:attrName>style.rotation</p:attrName>
                                        </p:attrNameLst>
                                      </p:cBhvr>
                                      <p:tavLst>
                                        <p:tav tm="0">
                                          <p:val>
                                            <p:fltVal val="-90"/>
                                          </p:val>
                                        </p:tav>
                                        <p:tav tm="100000">
                                          <p:val>
                                            <p:fltVal val="0"/>
                                          </p:val>
                                        </p:tav>
                                      </p:tavLst>
                                    </p:anim>
                                    <p:anim calcmode="lin" valueType="num">
                                      <p:cBhvr>
                                        <p:cTn id="67" dur="500" decel="50000" fill="hold">
                                          <p:stCondLst>
                                            <p:cond delay="0"/>
                                          </p:stCondLst>
                                        </p:cTn>
                                        <p:tgtEl>
                                          <p:spTgt spid="3">
                                            <p:txEl>
                                              <p:pRg st="3" end="3"/>
                                            </p:txEl>
                                          </p:spTgt>
                                        </p:tgtEl>
                                        <p:attrNameLst>
                                          <p:attrName>ppt_w</p:attrName>
                                        </p:attrNameLst>
                                      </p:cBhvr>
                                      <p:tavLst>
                                        <p:tav tm="0">
                                          <p:val>
                                            <p:strVal val="#ppt_w"/>
                                          </p:val>
                                        </p:tav>
                                        <p:tav tm="100000">
                                          <p:val>
                                            <p:strVal val="#ppt_w*.05"/>
                                          </p:val>
                                        </p:tav>
                                      </p:tavLst>
                                    </p:anim>
                                    <p:anim calcmode="lin" valueType="num">
                                      <p:cBhvr>
                                        <p:cTn id="68" dur="500" accel="50000" fill="hold">
                                          <p:stCondLst>
                                            <p:cond delay="500"/>
                                          </p:stCondLst>
                                        </p:cTn>
                                        <p:tgtEl>
                                          <p:spTgt spid="3">
                                            <p:txEl>
                                              <p:pRg st="3" end="3"/>
                                            </p:txEl>
                                          </p:spTgt>
                                        </p:tgtEl>
                                        <p:attrNameLst>
                                          <p:attrName>ppt_w</p:attrName>
                                        </p:attrNameLst>
                                      </p:cBhvr>
                                      <p:tavLst>
                                        <p:tav tm="0">
                                          <p:val>
                                            <p:strVal val="#ppt_w*.05"/>
                                          </p:val>
                                        </p:tav>
                                        <p:tav tm="100000">
                                          <p:val>
                                            <p:strVal val="#ppt_w"/>
                                          </p:val>
                                        </p:tav>
                                      </p:tavLst>
                                    </p:anim>
                                    <p:anim calcmode="lin" valueType="num">
                                      <p:cBhvr>
                                        <p:cTn id="69" dur="1000" fill="hold"/>
                                        <p:tgtEl>
                                          <p:spTgt spid="3">
                                            <p:txEl>
                                              <p:pRg st="3" end="3"/>
                                            </p:txEl>
                                          </p:spTgt>
                                        </p:tgtEl>
                                        <p:attrNameLst>
                                          <p:attrName>ppt_h</p:attrName>
                                        </p:attrNameLst>
                                      </p:cBhvr>
                                      <p:tavLst>
                                        <p:tav tm="0">
                                          <p:val>
                                            <p:strVal val="#ppt_h"/>
                                          </p:val>
                                        </p:tav>
                                        <p:tav tm="100000">
                                          <p:val>
                                            <p:strVal val="#ppt_h"/>
                                          </p:val>
                                        </p:tav>
                                      </p:tavLst>
                                    </p:anim>
                                    <p:anim calcmode="lin" valueType="num">
                                      <p:cBhvr>
                                        <p:cTn id="70" dur="500" decel="50000" fill="hold">
                                          <p:stCondLst>
                                            <p:cond delay="0"/>
                                          </p:stCondLst>
                                        </p:cTn>
                                        <p:tgtEl>
                                          <p:spTgt spid="3">
                                            <p:txEl>
                                              <p:pRg st="3" end="3"/>
                                            </p:txEl>
                                          </p:spTgt>
                                        </p:tgtEl>
                                        <p:attrNameLst>
                                          <p:attrName>ppt_x</p:attrName>
                                        </p:attrNameLst>
                                      </p:cBhvr>
                                      <p:tavLst>
                                        <p:tav tm="0">
                                          <p:val>
                                            <p:strVal val="#ppt_x+.4"/>
                                          </p:val>
                                        </p:tav>
                                        <p:tav tm="100000">
                                          <p:val>
                                            <p:strVal val="#ppt_x"/>
                                          </p:val>
                                        </p:tav>
                                      </p:tavLst>
                                    </p:anim>
                                    <p:anim calcmode="lin" valueType="num">
                                      <p:cBhvr>
                                        <p:cTn id="71" dur="500" decel="50000" fill="hold">
                                          <p:stCondLst>
                                            <p:cond delay="0"/>
                                          </p:stCondLst>
                                        </p:cTn>
                                        <p:tgtEl>
                                          <p:spTgt spid="3">
                                            <p:txEl>
                                              <p:pRg st="3" end="3"/>
                                            </p:txEl>
                                          </p:spTgt>
                                        </p:tgtEl>
                                        <p:attrNameLst>
                                          <p:attrName>ppt_y</p:attrName>
                                        </p:attrNameLst>
                                      </p:cBhvr>
                                      <p:tavLst>
                                        <p:tav tm="0">
                                          <p:val>
                                            <p:strVal val="#ppt_y-.2"/>
                                          </p:val>
                                        </p:tav>
                                        <p:tav tm="100000">
                                          <p:val>
                                            <p:strVal val="#ppt_y+.1"/>
                                          </p:val>
                                        </p:tav>
                                      </p:tavLst>
                                    </p:anim>
                                    <p:anim calcmode="lin" valueType="num">
                                      <p:cBhvr>
                                        <p:cTn id="72" dur="500" accel="50000" fill="hold">
                                          <p:stCondLst>
                                            <p:cond delay="500"/>
                                          </p:stCondLst>
                                        </p:cTn>
                                        <p:tgtEl>
                                          <p:spTgt spid="3">
                                            <p:txEl>
                                              <p:pRg st="3" end="3"/>
                                            </p:txEl>
                                          </p:spTgt>
                                        </p:tgtEl>
                                        <p:attrNameLst>
                                          <p:attrName>ppt_y</p:attrName>
                                        </p:attrNameLst>
                                      </p:cBhvr>
                                      <p:tavLst>
                                        <p:tav tm="0">
                                          <p:val>
                                            <p:strVal val="#ppt_y+.1"/>
                                          </p:val>
                                        </p:tav>
                                        <p:tav tm="100000">
                                          <p:val>
                                            <p:strVal val="#ppt_y"/>
                                          </p:val>
                                        </p:tav>
                                      </p:tavLst>
                                    </p:anim>
                                    <p:animEffect transition="in" filter="fade">
                                      <p:cBhvr>
                                        <p:cTn id="73" dur="1000" decel="50000">
                                          <p:stCondLst>
                                            <p:cond delay="0"/>
                                          </p:stCondLst>
                                        </p:cTn>
                                        <p:tgtEl>
                                          <p:spTgt spid="3">
                                            <p:txEl>
                                              <p:pRg st="3" end="3"/>
                                            </p:txEl>
                                          </p:spTgt>
                                        </p:tgtEl>
                                      </p:cBhvr>
                                    </p:animEffect>
                                  </p:childTnLst>
                                </p:cTn>
                              </p:par>
                            </p:childTnLst>
                          </p:cTn>
                        </p:par>
                      </p:childTnLst>
                    </p:cTn>
                  </p:par>
                  <p:par>
                    <p:cTn id="74" fill="hold">
                      <p:stCondLst>
                        <p:cond delay="indefinite"/>
                      </p:stCondLst>
                      <p:childTnLst>
                        <p:par>
                          <p:cTn id="75" fill="hold">
                            <p:stCondLst>
                              <p:cond delay="0"/>
                            </p:stCondLst>
                            <p:childTnLst>
                              <p:par>
                                <p:cTn id="76" presetID="25" presetClass="entr" presetSubtype="0" fill="hold" grpId="0" nodeType="clickEffect">
                                  <p:stCondLst>
                                    <p:cond delay="0"/>
                                  </p:stCondLst>
                                  <p:childTnLst>
                                    <p:set>
                                      <p:cBhvr>
                                        <p:cTn id="77" dur="1" fill="hold">
                                          <p:stCondLst>
                                            <p:cond delay="0"/>
                                          </p:stCondLst>
                                        </p:cTn>
                                        <p:tgtEl>
                                          <p:spTgt spid="3">
                                            <p:txEl>
                                              <p:pRg st="4" end="4"/>
                                            </p:txEl>
                                          </p:spTgt>
                                        </p:tgtEl>
                                        <p:attrNameLst>
                                          <p:attrName>style.visibility</p:attrName>
                                        </p:attrNameLst>
                                      </p:cBhvr>
                                      <p:to>
                                        <p:strVal val="visible"/>
                                      </p:to>
                                    </p:set>
                                    <p:anim calcmode="lin" valueType="num">
                                      <p:cBhvr>
                                        <p:cTn id="78" dur="500" decel="50000" fill="hold">
                                          <p:stCondLst>
                                            <p:cond delay="0"/>
                                          </p:stCondLst>
                                        </p:cTn>
                                        <p:tgtEl>
                                          <p:spTgt spid="3">
                                            <p:txEl>
                                              <p:pRg st="4" end="4"/>
                                            </p:txEl>
                                          </p:spTgt>
                                        </p:tgtEl>
                                        <p:attrNameLst>
                                          <p:attrName>style.rotation</p:attrName>
                                        </p:attrNameLst>
                                      </p:cBhvr>
                                      <p:tavLst>
                                        <p:tav tm="0">
                                          <p:val>
                                            <p:fltVal val="-90"/>
                                          </p:val>
                                        </p:tav>
                                        <p:tav tm="100000">
                                          <p:val>
                                            <p:fltVal val="0"/>
                                          </p:val>
                                        </p:tav>
                                      </p:tavLst>
                                    </p:anim>
                                    <p:anim calcmode="lin" valueType="num">
                                      <p:cBhvr>
                                        <p:cTn id="79" dur="500" decel="50000" fill="hold">
                                          <p:stCondLst>
                                            <p:cond delay="0"/>
                                          </p:stCondLst>
                                        </p:cTn>
                                        <p:tgtEl>
                                          <p:spTgt spid="3">
                                            <p:txEl>
                                              <p:pRg st="4" end="4"/>
                                            </p:txEl>
                                          </p:spTgt>
                                        </p:tgtEl>
                                        <p:attrNameLst>
                                          <p:attrName>ppt_w</p:attrName>
                                        </p:attrNameLst>
                                      </p:cBhvr>
                                      <p:tavLst>
                                        <p:tav tm="0">
                                          <p:val>
                                            <p:strVal val="#ppt_w"/>
                                          </p:val>
                                        </p:tav>
                                        <p:tav tm="100000">
                                          <p:val>
                                            <p:strVal val="#ppt_w*.05"/>
                                          </p:val>
                                        </p:tav>
                                      </p:tavLst>
                                    </p:anim>
                                    <p:anim calcmode="lin" valueType="num">
                                      <p:cBhvr>
                                        <p:cTn id="80" dur="500" accel="50000" fill="hold">
                                          <p:stCondLst>
                                            <p:cond delay="500"/>
                                          </p:stCondLst>
                                        </p:cTn>
                                        <p:tgtEl>
                                          <p:spTgt spid="3">
                                            <p:txEl>
                                              <p:pRg st="4" end="4"/>
                                            </p:txEl>
                                          </p:spTgt>
                                        </p:tgtEl>
                                        <p:attrNameLst>
                                          <p:attrName>ppt_w</p:attrName>
                                        </p:attrNameLst>
                                      </p:cBhvr>
                                      <p:tavLst>
                                        <p:tav tm="0">
                                          <p:val>
                                            <p:strVal val="#ppt_w*.05"/>
                                          </p:val>
                                        </p:tav>
                                        <p:tav tm="100000">
                                          <p:val>
                                            <p:strVal val="#ppt_w"/>
                                          </p:val>
                                        </p:tav>
                                      </p:tavLst>
                                    </p:anim>
                                    <p:anim calcmode="lin" valueType="num">
                                      <p:cBhvr>
                                        <p:cTn id="81" dur="1000" fill="hold"/>
                                        <p:tgtEl>
                                          <p:spTgt spid="3">
                                            <p:txEl>
                                              <p:pRg st="4" end="4"/>
                                            </p:txEl>
                                          </p:spTgt>
                                        </p:tgtEl>
                                        <p:attrNameLst>
                                          <p:attrName>ppt_h</p:attrName>
                                        </p:attrNameLst>
                                      </p:cBhvr>
                                      <p:tavLst>
                                        <p:tav tm="0">
                                          <p:val>
                                            <p:strVal val="#ppt_h"/>
                                          </p:val>
                                        </p:tav>
                                        <p:tav tm="100000">
                                          <p:val>
                                            <p:strVal val="#ppt_h"/>
                                          </p:val>
                                        </p:tav>
                                      </p:tavLst>
                                    </p:anim>
                                    <p:anim calcmode="lin" valueType="num">
                                      <p:cBhvr>
                                        <p:cTn id="82" dur="500" decel="50000" fill="hold">
                                          <p:stCondLst>
                                            <p:cond delay="0"/>
                                          </p:stCondLst>
                                        </p:cTn>
                                        <p:tgtEl>
                                          <p:spTgt spid="3">
                                            <p:txEl>
                                              <p:pRg st="4" end="4"/>
                                            </p:txEl>
                                          </p:spTgt>
                                        </p:tgtEl>
                                        <p:attrNameLst>
                                          <p:attrName>ppt_x</p:attrName>
                                        </p:attrNameLst>
                                      </p:cBhvr>
                                      <p:tavLst>
                                        <p:tav tm="0">
                                          <p:val>
                                            <p:strVal val="#ppt_x+.4"/>
                                          </p:val>
                                        </p:tav>
                                        <p:tav tm="100000">
                                          <p:val>
                                            <p:strVal val="#ppt_x"/>
                                          </p:val>
                                        </p:tav>
                                      </p:tavLst>
                                    </p:anim>
                                    <p:anim calcmode="lin" valueType="num">
                                      <p:cBhvr>
                                        <p:cTn id="83" dur="500" decel="50000" fill="hold">
                                          <p:stCondLst>
                                            <p:cond delay="0"/>
                                          </p:stCondLst>
                                        </p:cTn>
                                        <p:tgtEl>
                                          <p:spTgt spid="3">
                                            <p:txEl>
                                              <p:pRg st="4" end="4"/>
                                            </p:txEl>
                                          </p:spTgt>
                                        </p:tgtEl>
                                        <p:attrNameLst>
                                          <p:attrName>ppt_y</p:attrName>
                                        </p:attrNameLst>
                                      </p:cBhvr>
                                      <p:tavLst>
                                        <p:tav tm="0">
                                          <p:val>
                                            <p:strVal val="#ppt_y-.2"/>
                                          </p:val>
                                        </p:tav>
                                        <p:tav tm="100000">
                                          <p:val>
                                            <p:strVal val="#ppt_y+.1"/>
                                          </p:val>
                                        </p:tav>
                                      </p:tavLst>
                                    </p:anim>
                                    <p:anim calcmode="lin" valueType="num">
                                      <p:cBhvr>
                                        <p:cTn id="84" dur="500" accel="50000" fill="hold">
                                          <p:stCondLst>
                                            <p:cond delay="500"/>
                                          </p:stCondLst>
                                        </p:cTn>
                                        <p:tgtEl>
                                          <p:spTgt spid="3">
                                            <p:txEl>
                                              <p:pRg st="4" end="4"/>
                                            </p:txEl>
                                          </p:spTgt>
                                        </p:tgtEl>
                                        <p:attrNameLst>
                                          <p:attrName>ppt_y</p:attrName>
                                        </p:attrNameLst>
                                      </p:cBhvr>
                                      <p:tavLst>
                                        <p:tav tm="0">
                                          <p:val>
                                            <p:strVal val="#ppt_y+.1"/>
                                          </p:val>
                                        </p:tav>
                                        <p:tav tm="100000">
                                          <p:val>
                                            <p:strVal val="#ppt_y"/>
                                          </p:val>
                                        </p:tav>
                                      </p:tavLst>
                                    </p:anim>
                                    <p:animEffect transition="in" filter="fade">
                                      <p:cBhvr>
                                        <p:cTn id="85" dur="1000" decel="50000">
                                          <p:stCondLst>
                                            <p:cond delay="0"/>
                                          </p:stCondLst>
                                        </p:cTn>
                                        <p:tgtEl>
                                          <p:spTgt spid="3">
                                            <p:txEl>
                                              <p:pRg st="4" end="4"/>
                                            </p:txEl>
                                          </p:spTgt>
                                        </p:tgtEl>
                                      </p:cBhvr>
                                    </p:animEffect>
                                  </p:childTnLst>
                                </p:cTn>
                              </p:par>
                            </p:childTnLst>
                          </p:cTn>
                        </p:par>
                      </p:childTnLst>
                    </p:cTn>
                  </p:par>
                  <p:par>
                    <p:cTn id="86" fill="hold">
                      <p:stCondLst>
                        <p:cond delay="indefinite"/>
                      </p:stCondLst>
                      <p:childTnLst>
                        <p:par>
                          <p:cTn id="87" fill="hold">
                            <p:stCondLst>
                              <p:cond delay="0"/>
                            </p:stCondLst>
                            <p:childTnLst>
                              <p:par>
                                <p:cTn id="88" presetID="25" presetClass="entr" presetSubtype="0" fill="hold" grpId="0" nodeType="clickEffect">
                                  <p:stCondLst>
                                    <p:cond delay="0"/>
                                  </p:stCondLst>
                                  <p:childTnLst>
                                    <p:set>
                                      <p:cBhvr>
                                        <p:cTn id="89" dur="1" fill="hold">
                                          <p:stCondLst>
                                            <p:cond delay="0"/>
                                          </p:stCondLst>
                                        </p:cTn>
                                        <p:tgtEl>
                                          <p:spTgt spid="3">
                                            <p:txEl>
                                              <p:pRg st="5" end="5"/>
                                            </p:txEl>
                                          </p:spTgt>
                                        </p:tgtEl>
                                        <p:attrNameLst>
                                          <p:attrName>style.visibility</p:attrName>
                                        </p:attrNameLst>
                                      </p:cBhvr>
                                      <p:to>
                                        <p:strVal val="visible"/>
                                      </p:to>
                                    </p:set>
                                    <p:anim calcmode="lin" valueType="num">
                                      <p:cBhvr>
                                        <p:cTn id="90" dur="500" decel="50000" fill="hold">
                                          <p:stCondLst>
                                            <p:cond delay="0"/>
                                          </p:stCondLst>
                                        </p:cTn>
                                        <p:tgtEl>
                                          <p:spTgt spid="3">
                                            <p:txEl>
                                              <p:pRg st="5" end="5"/>
                                            </p:txEl>
                                          </p:spTgt>
                                        </p:tgtEl>
                                        <p:attrNameLst>
                                          <p:attrName>style.rotation</p:attrName>
                                        </p:attrNameLst>
                                      </p:cBhvr>
                                      <p:tavLst>
                                        <p:tav tm="0">
                                          <p:val>
                                            <p:fltVal val="-90"/>
                                          </p:val>
                                        </p:tav>
                                        <p:tav tm="100000">
                                          <p:val>
                                            <p:fltVal val="0"/>
                                          </p:val>
                                        </p:tav>
                                      </p:tavLst>
                                    </p:anim>
                                    <p:anim calcmode="lin" valueType="num">
                                      <p:cBhvr>
                                        <p:cTn id="91" dur="500" decel="50000" fill="hold">
                                          <p:stCondLst>
                                            <p:cond delay="0"/>
                                          </p:stCondLst>
                                        </p:cTn>
                                        <p:tgtEl>
                                          <p:spTgt spid="3">
                                            <p:txEl>
                                              <p:pRg st="5" end="5"/>
                                            </p:txEl>
                                          </p:spTgt>
                                        </p:tgtEl>
                                        <p:attrNameLst>
                                          <p:attrName>ppt_w</p:attrName>
                                        </p:attrNameLst>
                                      </p:cBhvr>
                                      <p:tavLst>
                                        <p:tav tm="0">
                                          <p:val>
                                            <p:strVal val="#ppt_w"/>
                                          </p:val>
                                        </p:tav>
                                        <p:tav tm="100000">
                                          <p:val>
                                            <p:strVal val="#ppt_w*.05"/>
                                          </p:val>
                                        </p:tav>
                                      </p:tavLst>
                                    </p:anim>
                                    <p:anim calcmode="lin" valueType="num">
                                      <p:cBhvr>
                                        <p:cTn id="92" dur="500" accel="50000" fill="hold">
                                          <p:stCondLst>
                                            <p:cond delay="500"/>
                                          </p:stCondLst>
                                        </p:cTn>
                                        <p:tgtEl>
                                          <p:spTgt spid="3">
                                            <p:txEl>
                                              <p:pRg st="5" end="5"/>
                                            </p:txEl>
                                          </p:spTgt>
                                        </p:tgtEl>
                                        <p:attrNameLst>
                                          <p:attrName>ppt_w</p:attrName>
                                        </p:attrNameLst>
                                      </p:cBhvr>
                                      <p:tavLst>
                                        <p:tav tm="0">
                                          <p:val>
                                            <p:strVal val="#ppt_w*.05"/>
                                          </p:val>
                                        </p:tav>
                                        <p:tav tm="100000">
                                          <p:val>
                                            <p:strVal val="#ppt_w"/>
                                          </p:val>
                                        </p:tav>
                                      </p:tavLst>
                                    </p:anim>
                                    <p:anim calcmode="lin" valueType="num">
                                      <p:cBhvr>
                                        <p:cTn id="93" dur="1000" fill="hold"/>
                                        <p:tgtEl>
                                          <p:spTgt spid="3">
                                            <p:txEl>
                                              <p:pRg st="5" end="5"/>
                                            </p:txEl>
                                          </p:spTgt>
                                        </p:tgtEl>
                                        <p:attrNameLst>
                                          <p:attrName>ppt_h</p:attrName>
                                        </p:attrNameLst>
                                      </p:cBhvr>
                                      <p:tavLst>
                                        <p:tav tm="0">
                                          <p:val>
                                            <p:strVal val="#ppt_h"/>
                                          </p:val>
                                        </p:tav>
                                        <p:tav tm="100000">
                                          <p:val>
                                            <p:strVal val="#ppt_h"/>
                                          </p:val>
                                        </p:tav>
                                      </p:tavLst>
                                    </p:anim>
                                    <p:anim calcmode="lin" valueType="num">
                                      <p:cBhvr>
                                        <p:cTn id="94" dur="500" decel="50000" fill="hold">
                                          <p:stCondLst>
                                            <p:cond delay="0"/>
                                          </p:stCondLst>
                                        </p:cTn>
                                        <p:tgtEl>
                                          <p:spTgt spid="3">
                                            <p:txEl>
                                              <p:pRg st="5" end="5"/>
                                            </p:txEl>
                                          </p:spTgt>
                                        </p:tgtEl>
                                        <p:attrNameLst>
                                          <p:attrName>ppt_x</p:attrName>
                                        </p:attrNameLst>
                                      </p:cBhvr>
                                      <p:tavLst>
                                        <p:tav tm="0">
                                          <p:val>
                                            <p:strVal val="#ppt_x+.4"/>
                                          </p:val>
                                        </p:tav>
                                        <p:tav tm="100000">
                                          <p:val>
                                            <p:strVal val="#ppt_x"/>
                                          </p:val>
                                        </p:tav>
                                      </p:tavLst>
                                    </p:anim>
                                    <p:anim calcmode="lin" valueType="num">
                                      <p:cBhvr>
                                        <p:cTn id="95" dur="500" decel="50000" fill="hold">
                                          <p:stCondLst>
                                            <p:cond delay="0"/>
                                          </p:stCondLst>
                                        </p:cTn>
                                        <p:tgtEl>
                                          <p:spTgt spid="3">
                                            <p:txEl>
                                              <p:pRg st="5" end="5"/>
                                            </p:txEl>
                                          </p:spTgt>
                                        </p:tgtEl>
                                        <p:attrNameLst>
                                          <p:attrName>ppt_y</p:attrName>
                                        </p:attrNameLst>
                                      </p:cBhvr>
                                      <p:tavLst>
                                        <p:tav tm="0">
                                          <p:val>
                                            <p:strVal val="#ppt_y-.2"/>
                                          </p:val>
                                        </p:tav>
                                        <p:tav tm="100000">
                                          <p:val>
                                            <p:strVal val="#ppt_y+.1"/>
                                          </p:val>
                                        </p:tav>
                                      </p:tavLst>
                                    </p:anim>
                                    <p:anim calcmode="lin" valueType="num">
                                      <p:cBhvr>
                                        <p:cTn id="96" dur="500" accel="50000" fill="hold">
                                          <p:stCondLst>
                                            <p:cond delay="500"/>
                                          </p:stCondLst>
                                        </p:cTn>
                                        <p:tgtEl>
                                          <p:spTgt spid="3">
                                            <p:txEl>
                                              <p:pRg st="5" end="5"/>
                                            </p:txEl>
                                          </p:spTgt>
                                        </p:tgtEl>
                                        <p:attrNameLst>
                                          <p:attrName>ppt_y</p:attrName>
                                        </p:attrNameLst>
                                      </p:cBhvr>
                                      <p:tavLst>
                                        <p:tav tm="0">
                                          <p:val>
                                            <p:strVal val="#ppt_y+.1"/>
                                          </p:val>
                                        </p:tav>
                                        <p:tav tm="100000">
                                          <p:val>
                                            <p:strVal val="#ppt_y"/>
                                          </p:val>
                                        </p:tav>
                                      </p:tavLst>
                                    </p:anim>
                                    <p:animEffect transition="in" filter="fade">
                                      <p:cBhvr>
                                        <p:cTn id="97" dur="1000" decel="50000">
                                          <p:stCondLst>
                                            <p:cond delay="0"/>
                                          </p:stCondLst>
                                        </p:cTn>
                                        <p:tgtEl>
                                          <p:spTgt spid="3">
                                            <p:txEl>
                                              <p:pRg st="5" end="5"/>
                                            </p:txEl>
                                          </p:spTgt>
                                        </p:tgtEl>
                                      </p:cBhvr>
                                    </p:animEffect>
                                  </p:childTnLst>
                                </p:cTn>
                              </p:par>
                            </p:childTnLst>
                          </p:cTn>
                        </p:par>
                      </p:childTnLst>
                    </p:cTn>
                  </p:par>
                  <p:par>
                    <p:cTn id="98" fill="hold">
                      <p:stCondLst>
                        <p:cond delay="indefinite"/>
                      </p:stCondLst>
                      <p:childTnLst>
                        <p:par>
                          <p:cTn id="99" fill="hold">
                            <p:stCondLst>
                              <p:cond delay="0"/>
                            </p:stCondLst>
                            <p:childTnLst>
                              <p:par>
                                <p:cTn id="100" presetID="25" presetClass="entr" presetSubtype="0" fill="hold" grpId="0" nodeType="clickEffect">
                                  <p:stCondLst>
                                    <p:cond delay="0"/>
                                  </p:stCondLst>
                                  <p:childTnLst>
                                    <p:set>
                                      <p:cBhvr>
                                        <p:cTn id="101" dur="1" fill="hold">
                                          <p:stCondLst>
                                            <p:cond delay="0"/>
                                          </p:stCondLst>
                                        </p:cTn>
                                        <p:tgtEl>
                                          <p:spTgt spid="3">
                                            <p:txEl>
                                              <p:pRg st="6" end="6"/>
                                            </p:txEl>
                                          </p:spTgt>
                                        </p:tgtEl>
                                        <p:attrNameLst>
                                          <p:attrName>style.visibility</p:attrName>
                                        </p:attrNameLst>
                                      </p:cBhvr>
                                      <p:to>
                                        <p:strVal val="visible"/>
                                      </p:to>
                                    </p:set>
                                    <p:anim calcmode="lin" valueType="num">
                                      <p:cBhvr>
                                        <p:cTn id="102" dur="500" decel="50000" fill="hold">
                                          <p:stCondLst>
                                            <p:cond delay="0"/>
                                          </p:stCondLst>
                                        </p:cTn>
                                        <p:tgtEl>
                                          <p:spTgt spid="3">
                                            <p:txEl>
                                              <p:pRg st="6" end="6"/>
                                            </p:txEl>
                                          </p:spTgt>
                                        </p:tgtEl>
                                        <p:attrNameLst>
                                          <p:attrName>style.rotation</p:attrName>
                                        </p:attrNameLst>
                                      </p:cBhvr>
                                      <p:tavLst>
                                        <p:tav tm="0">
                                          <p:val>
                                            <p:fltVal val="-90"/>
                                          </p:val>
                                        </p:tav>
                                        <p:tav tm="100000">
                                          <p:val>
                                            <p:fltVal val="0"/>
                                          </p:val>
                                        </p:tav>
                                      </p:tavLst>
                                    </p:anim>
                                    <p:anim calcmode="lin" valueType="num">
                                      <p:cBhvr>
                                        <p:cTn id="103" dur="500" decel="50000" fill="hold">
                                          <p:stCondLst>
                                            <p:cond delay="0"/>
                                          </p:stCondLst>
                                        </p:cTn>
                                        <p:tgtEl>
                                          <p:spTgt spid="3">
                                            <p:txEl>
                                              <p:pRg st="6" end="6"/>
                                            </p:txEl>
                                          </p:spTgt>
                                        </p:tgtEl>
                                        <p:attrNameLst>
                                          <p:attrName>ppt_w</p:attrName>
                                        </p:attrNameLst>
                                      </p:cBhvr>
                                      <p:tavLst>
                                        <p:tav tm="0">
                                          <p:val>
                                            <p:strVal val="#ppt_w"/>
                                          </p:val>
                                        </p:tav>
                                        <p:tav tm="100000">
                                          <p:val>
                                            <p:strVal val="#ppt_w*.05"/>
                                          </p:val>
                                        </p:tav>
                                      </p:tavLst>
                                    </p:anim>
                                    <p:anim calcmode="lin" valueType="num">
                                      <p:cBhvr>
                                        <p:cTn id="104" dur="500" accel="50000" fill="hold">
                                          <p:stCondLst>
                                            <p:cond delay="500"/>
                                          </p:stCondLst>
                                        </p:cTn>
                                        <p:tgtEl>
                                          <p:spTgt spid="3">
                                            <p:txEl>
                                              <p:pRg st="6" end="6"/>
                                            </p:txEl>
                                          </p:spTgt>
                                        </p:tgtEl>
                                        <p:attrNameLst>
                                          <p:attrName>ppt_w</p:attrName>
                                        </p:attrNameLst>
                                      </p:cBhvr>
                                      <p:tavLst>
                                        <p:tav tm="0">
                                          <p:val>
                                            <p:strVal val="#ppt_w*.05"/>
                                          </p:val>
                                        </p:tav>
                                        <p:tav tm="100000">
                                          <p:val>
                                            <p:strVal val="#ppt_w"/>
                                          </p:val>
                                        </p:tav>
                                      </p:tavLst>
                                    </p:anim>
                                    <p:anim calcmode="lin" valueType="num">
                                      <p:cBhvr>
                                        <p:cTn id="105" dur="1000" fill="hold"/>
                                        <p:tgtEl>
                                          <p:spTgt spid="3">
                                            <p:txEl>
                                              <p:pRg st="6" end="6"/>
                                            </p:txEl>
                                          </p:spTgt>
                                        </p:tgtEl>
                                        <p:attrNameLst>
                                          <p:attrName>ppt_h</p:attrName>
                                        </p:attrNameLst>
                                      </p:cBhvr>
                                      <p:tavLst>
                                        <p:tav tm="0">
                                          <p:val>
                                            <p:strVal val="#ppt_h"/>
                                          </p:val>
                                        </p:tav>
                                        <p:tav tm="100000">
                                          <p:val>
                                            <p:strVal val="#ppt_h"/>
                                          </p:val>
                                        </p:tav>
                                      </p:tavLst>
                                    </p:anim>
                                    <p:anim calcmode="lin" valueType="num">
                                      <p:cBhvr>
                                        <p:cTn id="106" dur="500" decel="50000" fill="hold">
                                          <p:stCondLst>
                                            <p:cond delay="0"/>
                                          </p:stCondLst>
                                        </p:cTn>
                                        <p:tgtEl>
                                          <p:spTgt spid="3">
                                            <p:txEl>
                                              <p:pRg st="6" end="6"/>
                                            </p:txEl>
                                          </p:spTgt>
                                        </p:tgtEl>
                                        <p:attrNameLst>
                                          <p:attrName>ppt_x</p:attrName>
                                        </p:attrNameLst>
                                      </p:cBhvr>
                                      <p:tavLst>
                                        <p:tav tm="0">
                                          <p:val>
                                            <p:strVal val="#ppt_x+.4"/>
                                          </p:val>
                                        </p:tav>
                                        <p:tav tm="100000">
                                          <p:val>
                                            <p:strVal val="#ppt_x"/>
                                          </p:val>
                                        </p:tav>
                                      </p:tavLst>
                                    </p:anim>
                                    <p:anim calcmode="lin" valueType="num">
                                      <p:cBhvr>
                                        <p:cTn id="107" dur="500" decel="50000" fill="hold">
                                          <p:stCondLst>
                                            <p:cond delay="0"/>
                                          </p:stCondLst>
                                        </p:cTn>
                                        <p:tgtEl>
                                          <p:spTgt spid="3">
                                            <p:txEl>
                                              <p:pRg st="6" end="6"/>
                                            </p:txEl>
                                          </p:spTgt>
                                        </p:tgtEl>
                                        <p:attrNameLst>
                                          <p:attrName>ppt_y</p:attrName>
                                        </p:attrNameLst>
                                      </p:cBhvr>
                                      <p:tavLst>
                                        <p:tav tm="0">
                                          <p:val>
                                            <p:strVal val="#ppt_y-.2"/>
                                          </p:val>
                                        </p:tav>
                                        <p:tav tm="100000">
                                          <p:val>
                                            <p:strVal val="#ppt_y+.1"/>
                                          </p:val>
                                        </p:tav>
                                      </p:tavLst>
                                    </p:anim>
                                    <p:anim calcmode="lin" valueType="num">
                                      <p:cBhvr>
                                        <p:cTn id="108" dur="500" accel="50000" fill="hold">
                                          <p:stCondLst>
                                            <p:cond delay="500"/>
                                          </p:stCondLst>
                                        </p:cTn>
                                        <p:tgtEl>
                                          <p:spTgt spid="3">
                                            <p:txEl>
                                              <p:pRg st="6" end="6"/>
                                            </p:txEl>
                                          </p:spTgt>
                                        </p:tgtEl>
                                        <p:attrNameLst>
                                          <p:attrName>ppt_y</p:attrName>
                                        </p:attrNameLst>
                                      </p:cBhvr>
                                      <p:tavLst>
                                        <p:tav tm="0">
                                          <p:val>
                                            <p:strVal val="#ppt_y+.1"/>
                                          </p:val>
                                        </p:tav>
                                        <p:tav tm="100000">
                                          <p:val>
                                            <p:strVal val="#ppt_y"/>
                                          </p:val>
                                        </p:tav>
                                      </p:tavLst>
                                    </p:anim>
                                    <p:animEffect transition="in" filter="fade">
                                      <p:cBhvr>
                                        <p:cTn id="109" dur="1000" decel="50000">
                                          <p:stCondLst>
                                            <p:cond delay="0"/>
                                          </p:stCondLst>
                                        </p:cTn>
                                        <p:tgtEl>
                                          <p:spTgt spid="3">
                                            <p:txEl>
                                              <p:pRg st="6" end="6"/>
                                            </p:txEl>
                                          </p:spTgt>
                                        </p:tgtEl>
                                      </p:cBhvr>
                                    </p:animEffect>
                                  </p:childTnLst>
                                </p:cTn>
                              </p:par>
                            </p:childTnLst>
                          </p:cTn>
                        </p:par>
                      </p:childTnLst>
                    </p:cTn>
                  </p:par>
                  <p:par>
                    <p:cTn id="110" fill="hold">
                      <p:stCondLst>
                        <p:cond delay="indefinite"/>
                      </p:stCondLst>
                      <p:childTnLst>
                        <p:par>
                          <p:cTn id="111" fill="hold">
                            <p:stCondLst>
                              <p:cond delay="0"/>
                            </p:stCondLst>
                            <p:childTnLst>
                              <p:par>
                                <p:cTn id="112" presetID="25" presetClass="entr" presetSubtype="0" fill="hold" grpId="0" nodeType="clickEffect">
                                  <p:stCondLst>
                                    <p:cond delay="0"/>
                                  </p:stCondLst>
                                  <p:childTnLst>
                                    <p:set>
                                      <p:cBhvr>
                                        <p:cTn id="113" dur="1" fill="hold">
                                          <p:stCondLst>
                                            <p:cond delay="0"/>
                                          </p:stCondLst>
                                        </p:cTn>
                                        <p:tgtEl>
                                          <p:spTgt spid="3">
                                            <p:txEl>
                                              <p:pRg st="7" end="7"/>
                                            </p:txEl>
                                          </p:spTgt>
                                        </p:tgtEl>
                                        <p:attrNameLst>
                                          <p:attrName>style.visibility</p:attrName>
                                        </p:attrNameLst>
                                      </p:cBhvr>
                                      <p:to>
                                        <p:strVal val="visible"/>
                                      </p:to>
                                    </p:set>
                                    <p:anim calcmode="lin" valueType="num">
                                      <p:cBhvr>
                                        <p:cTn id="114" dur="500" decel="50000" fill="hold">
                                          <p:stCondLst>
                                            <p:cond delay="0"/>
                                          </p:stCondLst>
                                        </p:cTn>
                                        <p:tgtEl>
                                          <p:spTgt spid="3">
                                            <p:txEl>
                                              <p:pRg st="7" end="7"/>
                                            </p:txEl>
                                          </p:spTgt>
                                        </p:tgtEl>
                                        <p:attrNameLst>
                                          <p:attrName>style.rotation</p:attrName>
                                        </p:attrNameLst>
                                      </p:cBhvr>
                                      <p:tavLst>
                                        <p:tav tm="0">
                                          <p:val>
                                            <p:fltVal val="-90"/>
                                          </p:val>
                                        </p:tav>
                                        <p:tav tm="100000">
                                          <p:val>
                                            <p:fltVal val="0"/>
                                          </p:val>
                                        </p:tav>
                                      </p:tavLst>
                                    </p:anim>
                                    <p:anim calcmode="lin" valueType="num">
                                      <p:cBhvr>
                                        <p:cTn id="115" dur="500" decel="50000" fill="hold">
                                          <p:stCondLst>
                                            <p:cond delay="0"/>
                                          </p:stCondLst>
                                        </p:cTn>
                                        <p:tgtEl>
                                          <p:spTgt spid="3">
                                            <p:txEl>
                                              <p:pRg st="7" end="7"/>
                                            </p:txEl>
                                          </p:spTgt>
                                        </p:tgtEl>
                                        <p:attrNameLst>
                                          <p:attrName>ppt_w</p:attrName>
                                        </p:attrNameLst>
                                      </p:cBhvr>
                                      <p:tavLst>
                                        <p:tav tm="0">
                                          <p:val>
                                            <p:strVal val="#ppt_w"/>
                                          </p:val>
                                        </p:tav>
                                        <p:tav tm="100000">
                                          <p:val>
                                            <p:strVal val="#ppt_w*.05"/>
                                          </p:val>
                                        </p:tav>
                                      </p:tavLst>
                                    </p:anim>
                                    <p:anim calcmode="lin" valueType="num">
                                      <p:cBhvr>
                                        <p:cTn id="116" dur="500" accel="50000" fill="hold">
                                          <p:stCondLst>
                                            <p:cond delay="500"/>
                                          </p:stCondLst>
                                        </p:cTn>
                                        <p:tgtEl>
                                          <p:spTgt spid="3">
                                            <p:txEl>
                                              <p:pRg st="7" end="7"/>
                                            </p:txEl>
                                          </p:spTgt>
                                        </p:tgtEl>
                                        <p:attrNameLst>
                                          <p:attrName>ppt_w</p:attrName>
                                        </p:attrNameLst>
                                      </p:cBhvr>
                                      <p:tavLst>
                                        <p:tav tm="0">
                                          <p:val>
                                            <p:strVal val="#ppt_w*.05"/>
                                          </p:val>
                                        </p:tav>
                                        <p:tav tm="100000">
                                          <p:val>
                                            <p:strVal val="#ppt_w"/>
                                          </p:val>
                                        </p:tav>
                                      </p:tavLst>
                                    </p:anim>
                                    <p:anim calcmode="lin" valueType="num">
                                      <p:cBhvr>
                                        <p:cTn id="117" dur="1000" fill="hold"/>
                                        <p:tgtEl>
                                          <p:spTgt spid="3">
                                            <p:txEl>
                                              <p:pRg st="7" end="7"/>
                                            </p:txEl>
                                          </p:spTgt>
                                        </p:tgtEl>
                                        <p:attrNameLst>
                                          <p:attrName>ppt_h</p:attrName>
                                        </p:attrNameLst>
                                      </p:cBhvr>
                                      <p:tavLst>
                                        <p:tav tm="0">
                                          <p:val>
                                            <p:strVal val="#ppt_h"/>
                                          </p:val>
                                        </p:tav>
                                        <p:tav tm="100000">
                                          <p:val>
                                            <p:strVal val="#ppt_h"/>
                                          </p:val>
                                        </p:tav>
                                      </p:tavLst>
                                    </p:anim>
                                    <p:anim calcmode="lin" valueType="num">
                                      <p:cBhvr>
                                        <p:cTn id="118" dur="500" decel="50000" fill="hold">
                                          <p:stCondLst>
                                            <p:cond delay="0"/>
                                          </p:stCondLst>
                                        </p:cTn>
                                        <p:tgtEl>
                                          <p:spTgt spid="3">
                                            <p:txEl>
                                              <p:pRg st="7" end="7"/>
                                            </p:txEl>
                                          </p:spTgt>
                                        </p:tgtEl>
                                        <p:attrNameLst>
                                          <p:attrName>ppt_x</p:attrName>
                                        </p:attrNameLst>
                                      </p:cBhvr>
                                      <p:tavLst>
                                        <p:tav tm="0">
                                          <p:val>
                                            <p:strVal val="#ppt_x+.4"/>
                                          </p:val>
                                        </p:tav>
                                        <p:tav tm="100000">
                                          <p:val>
                                            <p:strVal val="#ppt_x"/>
                                          </p:val>
                                        </p:tav>
                                      </p:tavLst>
                                    </p:anim>
                                    <p:anim calcmode="lin" valueType="num">
                                      <p:cBhvr>
                                        <p:cTn id="119" dur="500" decel="50000" fill="hold">
                                          <p:stCondLst>
                                            <p:cond delay="0"/>
                                          </p:stCondLst>
                                        </p:cTn>
                                        <p:tgtEl>
                                          <p:spTgt spid="3">
                                            <p:txEl>
                                              <p:pRg st="7" end="7"/>
                                            </p:txEl>
                                          </p:spTgt>
                                        </p:tgtEl>
                                        <p:attrNameLst>
                                          <p:attrName>ppt_y</p:attrName>
                                        </p:attrNameLst>
                                      </p:cBhvr>
                                      <p:tavLst>
                                        <p:tav tm="0">
                                          <p:val>
                                            <p:strVal val="#ppt_y-.2"/>
                                          </p:val>
                                        </p:tav>
                                        <p:tav tm="100000">
                                          <p:val>
                                            <p:strVal val="#ppt_y+.1"/>
                                          </p:val>
                                        </p:tav>
                                      </p:tavLst>
                                    </p:anim>
                                    <p:anim calcmode="lin" valueType="num">
                                      <p:cBhvr>
                                        <p:cTn id="120" dur="500" accel="50000" fill="hold">
                                          <p:stCondLst>
                                            <p:cond delay="500"/>
                                          </p:stCondLst>
                                        </p:cTn>
                                        <p:tgtEl>
                                          <p:spTgt spid="3">
                                            <p:txEl>
                                              <p:pRg st="7" end="7"/>
                                            </p:txEl>
                                          </p:spTgt>
                                        </p:tgtEl>
                                        <p:attrNameLst>
                                          <p:attrName>ppt_y</p:attrName>
                                        </p:attrNameLst>
                                      </p:cBhvr>
                                      <p:tavLst>
                                        <p:tav tm="0">
                                          <p:val>
                                            <p:strVal val="#ppt_y+.1"/>
                                          </p:val>
                                        </p:tav>
                                        <p:tav tm="100000">
                                          <p:val>
                                            <p:strVal val="#ppt_y"/>
                                          </p:val>
                                        </p:tav>
                                      </p:tavLst>
                                    </p:anim>
                                    <p:animEffect transition="in" filter="fade">
                                      <p:cBhvr>
                                        <p:cTn id="121" dur="1000" decel="50000">
                                          <p:stCondLst>
                                            <p:cond delay="0"/>
                                          </p:stCondLst>
                                        </p:cTn>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228600"/>
            <a:ext cx="8229600" cy="6324600"/>
          </a:xfrm>
        </p:spPr>
        <p:txBody>
          <a:bodyPr>
            <a:normAutofit lnSpcReduction="10000"/>
          </a:bodyPr>
          <a:lstStyle/>
          <a:p>
            <a:r>
              <a:rPr lang="en-US" sz="2000" b="1" u="sng" dirty="0"/>
              <a:t>Anemia</a:t>
            </a:r>
            <a:r>
              <a:rPr lang="en-US" sz="2000" dirty="0"/>
              <a:t> the result of this is drowsiness, lose or short of breath, infections and heart problems. As well you will be pale and get gray bags under and around your eyes   </a:t>
            </a:r>
          </a:p>
          <a:p>
            <a:r>
              <a:rPr lang="en-US" sz="2000" b="1" u="sng" dirty="0"/>
              <a:t>Pancreatitis </a:t>
            </a:r>
            <a:r>
              <a:rPr lang="en-US" sz="2000" dirty="0"/>
              <a:t>this results in digestive enzymes attacking the pancreas and is life threating and results in </a:t>
            </a:r>
            <a:r>
              <a:rPr lang="en-US" sz="2000" b="1" u="sng" dirty="0"/>
              <a:t>Death</a:t>
            </a:r>
            <a:r>
              <a:rPr lang="en-US" sz="2000" dirty="0"/>
              <a:t>.  </a:t>
            </a:r>
            <a:endParaRPr lang="en-US" sz="2000" dirty="0" smtClean="0"/>
          </a:p>
          <a:p>
            <a:r>
              <a:rPr lang="en-US" sz="2000" b="1" u="sng" dirty="0"/>
              <a:t>Hypo and </a:t>
            </a:r>
            <a:r>
              <a:rPr lang="en-US" sz="2000" b="1" u="sng" dirty="0" smtClean="0"/>
              <a:t>Hyperglycemia</a:t>
            </a:r>
            <a:r>
              <a:rPr lang="en-US" sz="2000" dirty="0"/>
              <a:t> </a:t>
            </a:r>
            <a:r>
              <a:rPr lang="en-US" sz="2000" dirty="0" smtClean="0"/>
              <a:t>this is when your blood sugar levels are way too low and there is a lot of glucose in your blood plasma.</a:t>
            </a:r>
          </a:p>
          <a:p>
            <a:r>
              <a:rPr lang="en-US" sz="2000" dirty="0"/>
              <a:t> </a:t>
            </a:r>
            <a:r>
              <a:rPr lang="en-US" sz="2000" b="1" u="sng" dirty="0"/>
              <a:t>Liver </a:t>
            </a:r>
            <a:r>
              <a:rPr lang="en-US" sz="2000" b="1" u="sng" dirty="0" smtClean="0"/>
              <a:t>Failure</a:t>
            </a:r>
            <a:r>
              <a:rPr lang="en-US" sz="2000" dirty="0" smtClean="0"/>
              <a:t> which can and will result in death.</a:t>
            </a:r>
          </a:p>
          <a:p>
            <a:r>
              <a:rPr lang="en-US" sz="2000" dirty="0"/>
              <a:t> </a:t>
            </a:r>
            <a:r>
              <a:rPr lang="en-US" sz="2000" b="1" u="sng" dirty="0" smtClean="0"/>
              <a:t>Bone </a:t>
            </a:r>
            <a:r>
              <a:rPr lang="en-US" sz="2000" b="1" u="sng" dirty="0"/>
              <a:t>Density </a:t>
            </a:r>
            <a:r>
              <a:rPr lang="en-US" sz="2000" b="1" u="sng" dirty="0" smtClean="0"/>
              <a:t>Problems</a:t>
            </a:r>
            <a:r>
              <a:rPr lang="en-US" sz="2000" dirty="0" smtClean="0"/>
              <a:t> this is the most common irreversible result of bulimics.</a:t>
            </a:r>
          </a:p>
          <a:p>
            <a:r>
              <a:rPr lang="en-US" sz="2000" dirty="0"/>
              <a:t> </a:t>
            </a:r>
            <a:r>
              <a:rPr lang="en-US" sz="2000" b="1" u="sng" dirty="0"/>
              <a:t>Infertility and bulimia Pregnancy </a:t>
            </a:r>
            <a:r>
              <a:rPr lang="en-US" sz="2000" b="1" u="sng" dirty="0" smtClean="0"/>
              <a:t>problems</a:t>
            </a:r>
            <a:r>
              <a:rPr lang="en-US" sz="2000" dirty="0"/>
              <a:t> </a:t>
            </a:r>
            <a:r>
              <a:rPr lang="en-US" sz="2000" dirty="0" smtClean="0"/>
              <a:t>being bulimic can effect your ability to have children.</a:t>
            </a:r>
          </a:p>
          <a:p>
            <a:r>
              <a:rPr lang="en-US" sz="2000" b="1" u="sng" dirty="0"/>
              <a:t>Kidney Infection and </a:t>
            </a:r>
            <a:r>
              <a:rPr lang="en-US" sz="2000" b="1" u="sng" dirty="0" smtClean="0"/>
              <a:t>Failure</a:t>
            </a:r>
            <a:r>
              <a:rPr lang="en-US" sz="2000" dirty="0" smtClean="0"/>
              <a:t> after binging and purging for long periods of time it may result in your kidneys to stop functioning and your toxins slowly poison you.   </a:t>
            </a:r>
          </a:p>
          <a:p>
            <a:pPr marL="0" indent="0">
              <a:buNone/>
            </a:pPr>
            <a:r>
              <a:rPr lang="en-US" sz="3600" b="1" i="1" u="sng" dirty="0" smtClean="0">
                <a:effectLst>
                  <a:outerShdw blurRad="38100" dist="38100" dir="2700000" algn="tl">
                    <a:srgbClr val="000000">
                      <a:alpha val="43137"/>
                    </a:srgbClr>
                  </a:outerShdw>
                </a:effectLst>
              </a:rPr>
              <a:t>10 In100 TEEN GIRLS have </a:t>
            </a:r>
          </a:p>
          <a:p>
            <a:pPr marL="0" indent="0">
              <a:buNone/>
            </a:pPr>
            <a:r>
              <a:rPr lang="en-US" sz="3600" b="1" i="1" u="sng" dirty="0" smtClean="0">
                <a:effectLst>
                  <a:outerShdw blurRad="38100" dist="38100" dir="2700000" algn="tl">
                    <a:srgbClr val="000000">
                      <a:alpha val="43137"/>
                    </a:srgbClr>
                  </a:outerShdw>
                </a:effectLst>
              </a:rPr>
              <a:t>EATING DISORDERS </a:t>
            </a:r>
            <a:r>
              <a:rPr lang="en-US" dirty="0" smtClean="0"/>
              <a:t>this occurs in boys </a:t>
            </a:r>
          </a:p>
          <a:p>
            <a:pPr marL="0" indent="0">
              <a:buNone/>
            </a:pPr>
            <a:r>
              <a:rPr lang="en-US" dirty="0" smtClean="0"/>
              <a:t>as well but less often  </a:t>
            </a:r>
          </a:p>
          <a:p>
            <a:endParaRPr lang="en-US" sz="3600" u="sng" dirty="0"/>
          </a:p>
          <a:p>
            <a:endParaRPr lang="en-US" sz="2000" dirty="0"/>
          </a:p>
        </p:txBody>
      </p:sp>
      <p:pic>
        <p:nvPicPr>
          <p:cNvPr id="2" name="Picture 1"/>
          <p:cNvPicPr>
            <a:picLocks noChangeAspect="1"/>
          </p:cNvPicPr>
          <p:nvPr/>
        </p:nvPicPr>
        <p:blipFill>
          <a:blip r:embed="rId2"/>
          <a:stretch>
            <a:fillRect/>
          </a:stretch>
        </p:blipFill>
        <p:spPr>
          <a:xfrm>
            <a:off x="6477000" y="5105400"/>
            <a:ext cx="2667000" cy="1752600"/>
          </a:xfrm>
          <a:prstGeom prst="rect">
            <a:avLst/>
          </a:prstGeom>
        </p:spPr>
      </p:pic>
    </p:spTree>
    <p:extLst>
      <p:ext uri="{BB962C8B-B14F-4D97-AF65-F5344CB8AC3E}">
        <p14:creationId xmlns:p14="http://schemas.microsoft.com/office/powerpoint/2010/main" val="4055604961"/>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decel="50000" fill="hold">
                                          <p:stCondLst>
                                            <p:cond delay="0"/>
                                          </p:stCondLst>
                                        </p:cTn>
                                        <p:tgtEl>
                                          <p:spTgt spid="3">
                                            <p:txEl>
                                              <p:pRg st="0" end="0"/>
                                            </p:txEl>
                                          </p:spTgt>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3">
                                            <p:txEl>
                                              <p:pRg st="0" end="0"/>
                                            </p:txEl>
                                          </p:spTgt>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3">
                                            <p:txEl>
                                              <p:pRg st="0" end="0"/>
                                            </p:txEl>
                                          </p:spTgt>
                                        </p:tgtEl>
                                        <p:attrNameLst>
                                          <p:attrName>ppt_w</p:attrName>
                                        </p:attrNameLst>
                                      </p:cBhvr>
                                      <p:tavLst>
                                        <p:tav tm="0">
                                          <p:val>
                                            <p:strVal val="#ppt_w*.05"/>
                                          </p:val>
                                        </p:tav>
                                        <p:tav tm="100000">
                                          <p:val>
                                            <p:strVal val="#ppt_w"/>
                                          </p:val>
                                        </p:tav>
                                      </p:tavLst>
                                    </p:anim>
                                    <p:anim calcmode="lin" valueType="num">
                                      <p:cBhvr>
                                        <p:cTn id="10" dur="10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3">
                                            <p:txEl>
                                              <p:pRg st="0" end="0"/>
                                            </p:txEl>
                                          </p:spTgt>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3">
                                            <p:txEl>
                                              <p:pRg st="0" end="0"/>
                                            </p:txEl>
                                          </p:spTgt>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3">
                                            <p:txEl>
                                              <p:pRg st="0" end="0"/>
                                            </p:txEl>
                                          </p:spTgt>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p:cTn id="19" dur="500" decel="50000" fill="hold">
                                          <p:stCondLst>
                                            <p:cond delay="0"/>
                                          </p:stCondLst>
                                        </p:cTn>
                                        <p:tgtEl>
                                          <p:spTgt spid="3">
                                            <p:txEl>
                                              <p:pRg st="1" end="1"/>
                                            </p:txEl>
                                          </p:spTgt>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3">
                                            <p:txEl>
                                              <p:pRg st="1" end="1"/>
                                            </p:txEl>
                                          </p:spTgt>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3">
                                            <p:txEl>
                                              <p:pRg st="1" end="1"/>
                                            </p:txEl>
                                          </p:spTgt>
                                        </p:tgtEl>
                                        <p:attrNameLst>
                                          <p:attrName>ppt_w</p:attrName>
                                        </p:attrNameLst>
                                      </p:cBhvr>
                                      <p:tavLst>
                                        <p:tav tm="0">
                                          <p:val>
                                            <p:strVal val="#ppt_w*.05"/>
                                          </p:val>
                                        </p:tav>
                                        <p:tav tm="100000">
                                          <p:val>
                                            <p:strVal val="#ppt_w"/>
                                          </p:val>
                                        </p:tav>
                                      </p:tavLst>
                                    </p:anim>
                                    <p:anim calcmode="lin" valueType="num">
                                      <p:cBhvr>
                                        <p:cTn id="22" dur="1000" fill="hold"/>
                                        <p:tgtEl>
                                          <p:spTgt spid="3">
                                            <p:txEl>
                                              <p:pRg st="1" end="1"/>
                                            </p:txEl>
                                          </p:spTgt>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3">
                                            <p:txEl>
                                              <p:pRg st="1" end="1"/>
                                            </p:txEl>
                                          </p:spTgt>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3">
                                            <p:txEl>
                                              <p:pRg st="1" end="1"/>
                                            </p:txEl>
                                          </p:spTgt>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3">
                                            <p:txEl>
                                              <p:pRg st="1" end="1"/>
                                            </p:txEl>
                                          </p:spTgt>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3">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5" presetClass="entr" presetSubtype="0" fill="hold" grpId="0"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 calcmode="lin" valueType="num">
                                      <p:cBhvr>
                                        <p:cTn id="31" dur="500" decel="50000" fill="hold">
                                          <p:stCondLst>
                                            <p:cond delay="0"/>
                                          </p:stCondLst>
                                        </p:cTn>
                                        <p:tgtEl>
                                          <p:spTgt spid="3">
                                            <p:txEl>
                                              <p:pRg st="2" end="2"/>
                                            </p:txEl>
                                          </p:spTgt>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3">
                                            <p:txEl>
                                              <p:pRg st="2" end="2"/>
                                            </p:txEl>
                                          </p:spTgt>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3">
                                            <p:txEl>
                                              <p:pRg st="2" end="2"/>
                                            </p:txEl>
                                          </p:spTgt>
                                        </p:tgtEl>
                                        <p:attrNameLst>
                                          <p:attrName>ppt_w</p:attrName>
                                        </p:attrNameLst>
                                      </p:cBhvr>
                                      <p:tavLst>
                                        <p:tav tm="0">
                                          <p:val>
                                            <p:strVal val="#ppt_w*.05"/>
                                          </p:val>
                                        </p:tav>
                                        <p:tav tm="100000">
                                          <p:val>
                                            <p:strVal val="#ppt_w"/>
                                          </p:val>
                                        </p:tav>
                                      </p:tavLst>
                                    </p:anim>
                                    <p:anim calcmode="lin" valueType="num">
                                      <p:cBhvr>
                                        <p:cTn id="34" dur="1000" fill="hold"/>
                                        <p:tgtEl>
                                          <p:spTgt spid="3">
                                            <p:txEl>
                                              <p:pRg st="2" end="2"/>
                                            </p:txEl>
                                          </p:spTgt>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3">
                                            <p:txEl>
                                              <p:pRg st="2" end="2"/>
                                            </p:txEl>
                                          </p:spTgt>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3">
                                            <p:txEl>
                                              <p:pRg st="2" end="2"/>
                                            </p:txEl>
                                          </p:spTgt>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3">
                                            <p:txEl>
                                              <p:pRg st="2" end="2"/>
                                            </p:txEl>
                                          </p:spTgt>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3">
                                            <p:txEl>
                                              <p:pRg st="2" end="2"/>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5" presetClass="entr" presetSubtype="0" fill="hold" grpId="0" nodeType="clickEffect">
                                  <p:stCondLst>
                                    <p:cond delay="0"/>
                                  </p:stCondLst>
                                  <p:childTnLst>
                                    <p:set>
                                      <p:cBhvr>
                                        <p:cTn id="42" dur="1" fill="hold">
                                          <p:stCondLst>
                                            <p:cond delay="0"/>
                                          </p:stCondLst>
                                        </p:cTn>
                                        <p:tgtEl>
                                          <p:spTgt spid="3">
                                            <p:txEl>
                                              <p:pRg st="3" end="3"/>
                                            </p:txEl>
                                          </p:spTgt>
                                        </p:tgtEl>
                                        <p:attrNameLst>
                                          <p:attrName>style.visibility</p:attrName>
                                        </p:attrNameLst>
                                      </p:cBhvr>
                                      <p:to>
                                        <p:strVal val="visible"/>
                                      </p:to>
                                    </p:set>
                                    <p:anim calcmode="lin" valueType="num">
                                      <p:cBhvr>
                                        <p:cTn id="43" dur="500" decel="50000" fill="hold">
                                          <p:stCondLst>
                                            <p:cond delay="0"/>
                                          </p:stCondLst>
                                        </p:cTn>
                                        <p:tgtEl>
                                          <p:spTgt spid="3">
                                            <p:txEl>
                                              <p:pRg st="3" end="3"/>
                                            </p:txEl>
                                          </p:spTgt>
                                        </p:tgtEl>
                                        <p:attrNameLst>
                                          <p:attrName>style.rotation</p:attrName>
                                        </p:attrNameLst>
                                      </p:cBhvr>
                                      <p:tavLst>
                                        <p:tav tm="0">
                                          <p:val>
                                            <p:fltVal val="-90"/>
                                          </p:val>
                                        </p:tav>
                                        <p:tav tm="100000">
                                          <p:val>
                                            <p:fltVal val="0"/>
                                          </p:val>
                                        </p:tav>
                                      </p:tavLst>
                                    </p:anim>
                                    <p:anim calcmode="lin" valueType="num">
                                      <p:cBhvr>
                                        <p:cTn id="44" dur="500" decel="50000" fill="hold">
                                          <p:stCondLst>
                                            <p:cond delay="0"/>
                                          </p:stCondLst>
                                        </p:cTn>
                                        <p:tgtEl>
                                          <p:spTgt spid="3">
                                            <p:txEl>
                                              <p:pRg st="3" end="3"/>
                                            </p:txEl>
                                          </p:spTgt>
                                        </p:tgtEl>
                                        <p:attrNameLst>
                                          <p:attrName>ppt_w</p:attrName>
                                        </p:attrNameLst>
                                      </p:cBhvr>
                                      <p:tavLst>
                                        <p:tav tm="0">
                                          <p:val>
                                            <p:strVal val="#ppt_w"/>
                                          </p:val>
                                        </p:tav>
                                        <p:tav tm="100000">
                                          <p:val>
                                            <p:strVal val="#ppt_w*.05"/>
                                          </p:val>
                                        </p:tav>
                                      </p:tavLst>
                                    </p:anim>
                                    <p:anim calcmode="lin" valueType="num">
                                      <p:cBhvr>
                                        <p:cTn id="45" dur="500" accel="50000" fill="hold">
                                          <p:stCondLst>
                                            <p:cond delay="500"/>
                                          </p:stCondLst>
                                        </p:cTn>
                                        <p:tgtEl>
                                          <p:spTgt spid="3">
                                            <p:txEl>
                                              <p:pRg st="3" end="3"/>
                                            </p:txEl>
                                          </p:spTgt>
                                        </p:tgtEl>
                                        <p:attrNameLst>
                                          <p:attrName>ppt_w</p:attrName>
                                        </p:attrNameLst>
                                      </p:cBhvr>
                                      <p:tavLst>
                                        <p:tav tm="0">
                                          <p:val>
                                            <p:strVal val="#ppt_w*.05"/>
                                          </p:val>
                                        </p:tav>
                                        <p:tav tm="100000">
                                          <p:val>
                                            <p:strVal val="#ppt_w"/>
                                          </p:val>
                                        </p:tav>
                                      </p:tavLst>
                                    </p:anim>
                                    <p:anim calcmode="lin" valueType="num">
                                      <p:cBhvr>
                                        <p:cTn id="46" dur="1000" fill="hold"/>
                                        <p:tgtEl>
                                          <p:spTgt spid="3">
                                            <p:txEl>
                                              <p:pRg st="3" end="3"/>
                                            </p:txEl>
                                          </p:spTgt>
                                        </p:tgtEl>
                                        <p:attrNameLst>
                                          <p:attrName>ppt_h</p:attrName>
                                        </p:attrNameLst>
                                      </p:cBhvr>
                                      <p:tavLst>
                                        <p:tav tm="0">
                                          <p:val>
                                            <p:strVal val="#ppt_h"/>
                                          </p:val>
                                        </p:tav>
                                        <p:tav tm="100000">
                                          <p:val>
                                            <p:strVal val="#ppt_h"/>
                                          </p:val>
                                        </p:tav>
                                      </p:tavLst>
                                    </p:anim>
                                    <p:anim calcmode="lin" valueType="num">
                                      <p:cBhvr>
                                        <p:cTn id="47" dur="500" decel="50000" fill="hold">
                                          <p:stCondLst>
                                            <p:cond delay="0"/>
                                          </p:stCondLst>
                                        </p:cTn>
                                        <p:tgtEl>
                                          <p:spTgt spid="3">
                                            <p:txEl>
                                              <p:pRg st="3" end="3"/>
                                            </p:txEl>
                                          </p:spTgt>
                                        </p:tgtEl>
                                        <p:attrNameLst>
                                          <p:attrName>ppt_x</p:attrName>
                                        </p:attrNameLst>
                                      </p:cBhvr>
                                      <p:tavLst>
                                        <p:tav tm="0">
                                          <p:val>
                                            <p:strVal val="#ppt_x+.4"/>
                                          </p:val>
                                        </p:tav>
                                        <p:tav tm="100000">
                                          <p:val>
                                            <p:strVal val="#ppt_x"/>
                                          </p:val>
                                        </p:tav>
                                      </p:tavLst>
                                    </p:anim>
                                    <p:anim calcmode="lin" valueType="num">
                                      <p:cBhvr>
                                        <p:cTn id="48" dur="500" decel="50000" fill="hold">
                                          <p:stCondLst>
                                            <p:cond delay="0"/>
                                          </p:stCondLst>
                                        </p:cTn>
                                        <p:tgtEl>
                                          <p:spTgt spid="3">
                                            <p:txEl>
                                              <p:pRg st="3" end="3"/>
                                            </p:txEl>
                                          </p:spTgt>
                                        </p:tgtEl>
                                        <p:attrNameLst>
                                          <p:attrName>ppt_y</p:attrName>
                                        </p:attrNameLst>
                                      </p:cBhvr>
                                      <p:tavLst>
                                        <p:tav tm="0">
                                          <p:val>
                                            <p:strVal val="#ppt_y-.2"/>
                                          </p:val>
                                        </p:tav>
                                        <p:tav tm="100000">
                                          <p:val>
                                            <p:strVal val="#ppt_y+.1"/>
                                          </p:val>
                                        </p:tav>
                                      </p:tavLst>
                                    </p:anim>
                                    <p:anim calcmode="lin" valueType="num">
                                      <p:cBhvr>
                                        <p:cTn id="49" dur="500" accel="50000" fill="hold">
                                          <p:stCondLst>
                                            <p:cond delay="500"/>
                                          </p:stCondLst>
                                        </p:cTn>
                                        <p:tgtEl>
                                          <p:spTgt spid="3">
                                            <p:txEl>
                                              <p:pRg st="3" end="3"/>
                                            </p:txEl>
                                          </p:spTgt>
                                        </p:tgtEl>
                                        <p:attrNameLst>
                                          <p:attrName>ppt_y</p:attrName>
                                        </p:attrNameLst>
                                      </p:cBhvr>
                                      <p:tavLst>
                                        <p:tav tm="0">
                                          <p:val>
                                            <p:strVal val="#ppt_y+.1"/>
                                          </p:val>
                                        </p:tav>
                                        <p:tav tm="100000">
                                          <p:val>
                                            <p:strVal val="#ppt_y"/>
                                          </p:val>
                                        </p:tav>
                                      </p:tavLst>
                                    </p:anim>
                                    <p:animEffect transition="in" filter="fade">
                                      <p:cBhvr>
                                        <p:cTn id="50" dur="1000" decel="50000">
                                          <p:stCondLst>
                                            <p:cond delay="0"/>
                                          </p:stCondLst>
                                        </p:cTn>
                                        <p:tgtEl>
                                          <p:spTgt spid="3">
                                            <p:txEl>
                                              <p:pRg st="3" end="3"/>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25" presetClass="entr" presetSubtype="0" fill="hold" grpId="0" nodeType="clickEffect">
                                  <p:stCondLst>
                                    <p:cond delay="0"/>
                                  </p:stCondLst>
                                  <p:childTnLst>
                                    <p:set>
                                      <p:cBhvr>
                                        <p:cTn id="54" dur="1" fill="hold">
                                          <p:stCondLst>
                                            <p:cond delay="0"/>
                                          </p:stCondLst>
                                        </p:cTn>
                                        <p:tgtEl>
                                          <p:spTgt spid="3">
                                            <p:txEl>
                                              <p:pRg st="4" end="4"/>
                                            </p:txEl>
                                          </p:spTgt>
                                        </p:tgtEl>
                                        <p:attrNameLst>
                                          <p:attrName>style.visibility</p:attrName>
                                        </p:attrNameLst>
                                      </p:cBhvr>
                                      <p:to>
                                        <p:strVal val="visible"/>
                                      </p:to>
                                    </p:set>
                                    <p:anim calcmode="lin" valueType="num">
                                      <p:cBhvr>
                                        <p:cTn id="55" dur="500" decel="50000" fill="hold">
                                          <p:stCondLst>
                                            <p:cond delay="0"/>
                                          </p:stCondLst>
                                        </p:cTn>
                                        <p:tgtEl>
                                          <p:spTgt spid="3">
                                            <p:txEl>
                                              <p:pRg st="4" end="4"/>
                                            </p:txEl>
                                          </p:spTgt>
                                        </p:tgtEl>
                                        <p:attrNameLst>
                                          <p:attrName>style.rotation</p:attrName>
                                        </p:attrNameLst>
                                      </p:cBhvr>
                                      <p:tavLst>
                                        <p:tav tm="0">
                                          <p:val>
                                            <p:fltVal val="-90"/>
                                          </p:val>
                                        </p:tav>
                                        <p:tav tm="100000">
                                          <p:val>
                                            <p:fltVal val="0"/>
                                          </p:val>
                                        </p:tav>
                                      </p:tavLst>
                                    </p:anim>
                                    <p:anim calcmode="lin" valueType="num">
                                      <p:cBhvr>
                                        <p:cTn id="56" dur="500" decel="50000" fill="hold">
                                          <p:stCondLst>
                                            <p:cond delay="0"/>
                                          </p:stCondLst>
                                        </p:cTn>
                                        <p:tgtEl>
                                          <p:spTgt spid="3">
                                            <p:txEl>
                                              <p:pRg st="4" end="4"/>
                                            </p:txEl>
                                          </p:spTgt>
                                        </p:tgtEl>
                                        <p:attrNameLst>
                                          <p:attrName>ppt_w</p:attrName>
                                        </p:attrNameLst>
                                      </p:cBhvr>
                                      <p:tavLst>
                                        <p:tav tm="0">
                                          <p:val>
                                            <p:strVal val="#ppt_w"/>
                                          </p:val>
                                        </p:tav>
                                        <p:tav tm="100000">
                                          <p:val>
                                            <p:strVal val="#ppt_w*.05"/>
                                          </p:val>
                                        </p:tav>
                                      </p:tavLst>
                                    </p:anim>
                                    <p:anim calcmode="lin" valueType="num">
                                      <p:cBhvr>
                                        <p:cTn id="57" dur="500" accel="50000" fill="hold">
                                          <p:stCondLst>
                                            <p:cond delay="500"/>
                                          </p:stCondLst>
                                        </p:cTn>
                                        <p:tgtEl>
                                          <p:spTgt spid="3">
                                            <p:txEl>
                                              <p:pRg st="4" end="4"/>
                                            </p:txEl>
                                          </p:spTgt>
                                        </p:tgtEl>
                                        <p:attrNameLst>
                                          <p:attrName>ppt_w</p:attrName>
                                        </p:attrNameLst>
                                      </p:cBhvr>
                                      <p:tavLst>
                                        <p:tav tm="0">
                                          <p:val>
                                            <p:strVal val="#ppt_w*.05"/>
                                          </p:val>
                                        </p:tav>
                                        <p:tav tm="100000">
                                          <p:val>
                                            <p:strVal val="#ppt_w"/>
                                          </p:val>
                                        </p:tav>
                                      </p:tavLst>
                                    </p:anim>
                                    <p:anim calcmode="lin" valueType="num">
                                      <p:cBhvr>
                                        <p:cTn id="58" dur="1000" fill="hold"/>
                                        <p:tgtEl>
                                          <p:spTgt spid="3">
                                            <p:txEl>
                                              <p:pRg st="4" end="4"/>
                                            </p:txEl>
                                          </p:spTgt>
                                        </p:tgtEl>
                                        <p:attrNameLst>
                                          <p:attrName>ppt_h</p:attrName>
                                        </p:attrNameLst>
                                      </p:cBhvr>
                                      <p:tavLst>
                                        <p:tav tm="0">
                                          <p:val>
                                            <p:strVal val="#ppt_h"/>
                                          </p:val>
                                        </p:tav>
                                        <p:tav tm="100000">
                                          <p:val>
                                            <p:strVal val="#ppt_h"/>
                                          </p:val>
                                        </p:tav>
                                      </p:tavLst>
                                    </p:anim>
                                    <p:anim calcmode="lin" valueType="num">
                                      <p:cBhvr>
                                        <p:cTn id="59" dur="500" decel="50000" fill="hold">
                                          <p:stCondLst>
                                            <p:cond delay="0"/>
                                          </p:stCondLst>
                                        </p:cTn>
                                        <p:tgtEl>
                                          <p:spTgt spid="3">
                                            <p:txEl>
                                              <p:pRg st="4" end="4"/>
                                            </p:txEl>
                                          </p:spTgt>
                                        </p:tgtEl>
                                        <p:attrNameLst>
                                          <p:attrName>ppt_x</p:attrName>
                                        </p:attrNameLst>
                                      </p:cBhvr>
                                      <p:tavLst>
                                        <p:tav tm="0">
                                          <p:val>
                                            <p:strVal val="#ppt_x+.4"/>
                                          </p:val>
                                        </p:tav>
                                        <p:tav tm="100000">
                                          <p:val>
                                            <p:strVal val="#ppt_x"/>
                                          </p:val>
                                        </p:tav>
                                      </p:tavLst>
                                    </p:anim>
                                    <p:anim calcmode="lin" valueType="num">
                                      <p:cBhvr>
                                        <p:cTn id="60" dur="500" decel="50000" fill="hold">
                                          <p:stCondLst>
                                            <p:cond delay="0"/>
                                          </p:stCondLst>
                                        </p:cTn>
                                        <p:tgtEl>
                                          <p:spTgt spid="3">
                                            <p:txEl>
                                              <p:pRg st="4" end="4"/>
                                            </p:txEl>
                                          </p:spTgt>
                                        </p:tgtEl>
                                        <p:attrNameLst>
                                          <p:attrName>ppt_y</p:attrName>
                                        </p:attrNameLst>
                                      </p:cBhvr>
                                      <p:tavLst>
                                        <p:tav tm="0">
                                          <p:val>
                                            <p:strVal val="#ppt_y-.2"/>
                                          </p:val>
                                        </p:tav>
                                        <p:tav tm="100000">
                                          <p:val>
                                            <p:strVal val="#ppt_y+.1"/>
                                          </p:val>
                                        </p:tav>
                                      </p:tavLst>
                                    </p:anim>
                                    <p:anim calcmode="lin" valueType="num">
                                      <p:cBhvr>
                                        <p:cTn id="61" dur="500" accel="50000" fill="hold">
                                          <p:stCondLst>
                                            <p:cond delay="500"/>
                                          </p:stCondLst>
                                        </p:cTn>
                                        <p:tgtEl>
                                          <p:spTgt spid="3">
                                            <p:txEl>
                                              <p:pRg st="4" end="4"/>
                                            </p:txEl>
                                          </p:spTgt>
                                        </p:tgtEl>
                                        <p:attrNameLst>
                                          <p:attrName>ppt_y</p:attrName>
                                        </p:attrNameLst>
                                      </p:cBhvr>
                                      <p:tavLst>
                                        <p:tav tm="0">
                                          <p:val>
                                            <p:strVal val="#ppt_y+.1"/>
                                          </p:val>
                                        </p:tav>
                                        <p:tav tm="100000">
                                          <p:val>
                                            <p:strVal val="#ppt_y"/>
                                          </p:val>
                                        </p:tav>
                                      </p:tavLst>
                                    </p:anim>
                                    <p:animEffect transition="in" filter="fade">
                                      <p:cBhvr>
                                        <p:cTn id="62" dur="1000" decel="50000">
                                          <p:stCondLst>
                                            <p:cond delay="0"/>
                                          </p:stCondLst>
                                        </p:cTn>
                                        <p:tgtEl>
                                          <p:spTgt spid="3">
                                            <p:txEl>
                                              <p:pRg st="4" end="4"/>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5" presetClass="entr" presetSubtype="0" fill="hold" grpId="0" nodeType="clickEffect">
                                  <p:stCondLst>
                                    <p:cond delay="0"/>
                                  </p:stCondLst>
                                  <p:childTnLst>
                                    <p:set>
                                      <p:cBhvr>
                                        <p:cTn id="66" dur="1" fill="hold">
                                          <p:stCondLst>
                                            <p:cond delay="0"/>
                                          </p:stCondLst>
                                        </p:cTn>
                                        <p:tgtEl>
                                          <p:spTgt spid="3">
                                            <p:txEl>
                                              <p:pRg st="5" end="5"/>
                                            </p:txEl>
                                          </p:spTgt>
                                        </p:tgtEl>
                                        <p:attrNameLst>
                                          <p:attrName>style.visibility</p:attrName>
                                        </p:attrNameLst>
                                      </p:cBhvr>
                                      <p:to>
                                        <p:strVal val="visible"/>
                                      </p:to>
                                    </p:set>
                                    <p:anim calcmode="lin" valueType="num">
                                      <p:cBhvr>
                                        <p:cTn id="67" dur="500" decel="50000" fill="hold">
                                          <p:stCondLst>
                                            <p:cond delay="0"/>
                                          </p:stCondLst>
                                        </p:cTn>
                                        <p:tgtEl>
                                          <p:spTgt spid="3">
                                            <p:txEl>
                                              <p:pRg st="5" end="5"/>
                                            </p:txEl>
                                          </p:spTgt>
                                        </p:tgtEl>
                                        <p:attrNameLst>
                                          <p:attrName>style.rotation</p:attrName>
                                        </p:attrNameLst>
                                      </p:cBhvr>
                                      <p:tavLst>
                                        <p:tav tm="0">
                                          <p:val>
                                            <p:fltVal val="-90"/>
                                          </p:val>
                                        </p:tav>
                                        <p:tav tm="100000">
                                          <p:val>
                                            <p:fltVal val="0"/>
                                          </p:val>
                                        </p:tav>
                                      </p:tavLst>
                                    </p:anim>
                                    <p:anim calcmode="lin" valueType="num">
                                      <p:cBhvr>
                                        <p:cTn id="68" dur="500" decel="50000" fill="hold">
                                          <p:stCondLst>
                                            <p:cond delay="0"/>
                                          </p:stCondLst>
                                        </p:cTn>
                                        <p:tgtEl>
                                          <p:spTgt spid="3">
                                            <p:txEl>
                                              <p:pRg st="5" end="5"/>
                                            </p:txEl>
                                          </p:spTgt>
                                        </p:tgtEl>
                                        <p:attrNameLst>
                                          <p:attrName>ppt_w</p:attrName>
                                        </p:attrNameLst>
                                      </p:cBhvr>
                                      <p:tavLst>
                                        <p:tav tm="0">
                                          <p:val>
                                            <p:strVal val="#ppt_w"/>
                                          </p:val>
                                        </p:tav>
                                        <p:tav tm="100000">
                                          <p:val>
                                            <p:strVal val="#ppt_w*.05"/>
                                          </p:val>
                                        </p:tav>
                                      </p:tavLst>
                                    </p:anim>
                                    <p:anim calcmode="lin" valueType="num">
                                      <p:cBhvr>
                                        <p:cTn id="69" dur="500" accel="50000" fill="hold">
                                          <p:stCondLst>
                                            <p:cond delay="500"/>
                                          </p:stCondLst>
                                        </p:cTn>
                                        <p:tgtEl>
                                          <p:spTgt spid="3">
                                            <p:txEl>
                                              <p:pRg st="5" end="5"/>
                                            </p:txEl>
                                          </p:spTgt>
                                        </p:tgtEl>
                                        <p:attrNameLst>
                                          <p:attrName>ppt_w</p:attrName>
                                        </p:attrNameLst>
                                      </p:cBhvr>
                                      <p:tavLst>
                                        <p:tav tm="0">
                                          <p:val>
                                            <p:strVal val="#ppt_w*.05"/>
                                          </p:val>
                                        </p:tav>
                                        <p:tav tm="100000">
                                          <p:val>
                                            <p:strVal val="#ppt_w"/>
                                          </p:val>
                                        </p:tav>
                                      </p:tavLst>
                                    </p:anim>
                                    <p:anim calcmode="lin" valueType="num">
                                      <p:cBhvr>
                                        <p:cTn id="70" dur="1000" fill="hold"/>
                                        <p:tgtEl>
                                          <p:spTgt spid="3">
                                            <p:txEl>
                                              <p:pRg st="5" end="5"/>
                                            </p:txEl>
                                          </p:spTgt>
                                        </p:tgtEl>
                                        <p:attrNameLst>
                                          <p:attrName>ppt_h</p:attrName>
                                        </p:attrNameLst>
                                      </p:cBhvr>
                                      <p:tavLst>
                                        <p:tav tm="0">
                                          <p:val>
                                            <p:strVal val="#ppt_h"/>
                                          </p:val>
                                        </p:tav>
                                        <p:tav tm="100000">
                                          <p:val>
                                            <p:strVal val="#ppt_h"/>
                                          </p:val>
                                        </p:tav>
                                      </p:tavLst>
                                    </p:anim>
                                    <p:anim calcmode="lin" valueType="num">
                                      <p:cBhvr>
                                        <p:cTn id="71" dur="500" decel="50000" fill="hold">
                                          <p:stCondLst>
                                            <p:cond delay="0"/>
                                          </p:stCondLst>
                                        </p:cTn>
                                        <p:tgtEl>
                                          <p:spTgt spid="3">
                                            <p:txEl>
                                              <p:pRg st="5" end="5"/>
                                            </p:txEl>
                                          </p:spTgt>
                                        </p:tgtEl>
                                        <p:attrNameLst>
                                          <p:attrName>ppt_x</p:attrName>
                                        </p:attrNameLst>
                                      </p:cBhvr>
                                      <p:tavLst>
                                        <p:tav tm="0">
                                          <p:val>
                                            <p:strVal val="#ppt_x+.4"/>
                                          </p:val>
                                        </p:tav>
                                        <p:tav tm="100000">
                                          <p:val>
                                            <p:strVal val="#ppt_x"/>
                                          </p:val>
                                        </p:tav>
                                      </p:tavLst>
                                    </p:anim>
                                    <p:anim calcmode="lin" valueType="num">
                                      <p:cBhvr>
                                        <p:cTn id="72" dur="500" decel="50000" fill="hold">
                                          <p:stCondLst>
                                            <p:cond delay="0"/>
                                          </p:stCondLst>
                                        </p:cTn>
                                        <p:tgtEl>
                                          <p:spTgt spid="3">
                                            <p:txEl>
                                              <p:pRg st="5" end="5"/>
                                            </p:txEl>
                                          </p:spTgt>
                                        </p:tgtEl>
                                        <p:attrNameLst>
                                          <p:attrName>ppt_y</p:attrName>
                                        </p:attrNameLst>
                                      </p:cBhvr>
                                      <p:tavLst>
                                        <p:tav tm="0">
                                          <p:val>
                                            <p:strVal val="#ppt_y-.2"/>
                                          </p:val>
                                        </p:tav>
                                        <p:tav tm="100000">
                                          <p:val>
                                            <p:strVal val="#ppt_y+.1"/>
                                          </p:val>
                                        </p:tav>
                                      </p:tavLst>
                                    </p:anim>
                                    <p:anim calcmode="lin" valueType="num">
                                      <p:cBhvr>
                                        <p:cTn id="73" dur="500" accel="50000" fill="hold">
                                          <p:stCondLst>
                                            <p:cond delay="500"/>
                                          </p:stCondLst>
                                        </p:cTn>
                                        <p:tgtEl>
                                          <p:spTgt spid="3">
                                            <p:txEl>
                                              <p:pRg st="5" end="5"/>
                                            </p:txEl>
                                          </p:spTgt>
                                        </p:tgtEl>
                                        <p:attrNameLst>
                                          <p:attrName>ppt_y</p:attrName>
                                        </p:attrNameLst>
                                      </p:cBhvr>
                                      <p:tavLst>
                                        <p:tav tm="0">
                                          <p:val>
                                            <p:strVal val="#ppt_y+.1"/>
                                          </p:val>
                                        </p:tav>
                                        <p:tav tm="100000">
                                          <p:val>
                                            <p:strVal val="#ppt_y"/>
                                          </p:val>
                                        </p:tav>
                                      </p:tavLst>
                                    </p:anim>
                                    <p:animEffect transition="in" filter="fade">
                                      <p:cBhvr>
                                        <p:cTn id="74" dur="1000" decel="50000">
                                          <p:stCondLst>
                                            <p:cond delay="0"/>
                                          </p:stCondLst>
                                        </p:cTn>
                                        <p:tgtEl>
                                          <p:spTgt spid="3">
                                            <p:txEl>
                                              <p:pRg st="5" end="5"/>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25" presetClass="entr" presetSubtype="0" fill="hold" grpId="0" nodeType="clickEffect">
                                  <p:stCondLst>
                                    <p:cond delay="0"/>
                                  </p:stCondLst>
                                  <p:childTnLst>
                                    <p:set>
                                      <p:cBhvr>
                                        <p:cTn id="78" dur="1" fill="hold">
                                          <p:stCondLst>
                                            <p:cond delay="0"/>
                                          </p:stCondLst>
                                        </p:cTn>
                                        <p:tgtEl>
                                          <p:spTgt spid="3">
                                            <p:txEl>
                                              <p:pRg st="6" end="6"/>
                                            </p:txEl>
                                          </p:spTgt>
                                        </p:tgtEl>
                                        <p:attrNameLst>
                                          <p:attrName>style.visibility</p:attrName>
                                        </p:attrNameLst>
                                      </p:cBhvr>
                                      <p:to>
                                        <p:strVal val="visible"/>
                                      </p:to>
                                    </p:set>
                                    <p:anim calcmode="lin" valueType="num">
                                      <p:cBhvr>
                                        <p:cTn id="79" dur="500" decel="50000" fill="hold">
                                          <p:stCondLst>
                                            <p:cond delay="0"/>
                                          </p:stCondLst>
                                        </p:cTn>
                                        <p:tgtEl>
                                          <p:spTgt spid="3">
                                            <p:txEl>
                                              <p:pRg st="6" end="6"/>
                                            </p:txEl>
                                          </p:spTgt>
                                        </p:tgtEl>
                                        <p:attrNameLst>
                                          <p:attrName>style.rotation</p:attrName>
                                        </p:attrNameLst>
                                      </p:cBhvr>
                                      <p:tavLst>
                                        <p:tav tm="0">
                                          <p:val>
                                            <p:fltVal val="-90"/>
                                          </p:val>
                                        </p:tav>
                                        <p:tav tm="100000">
                                          <p:val>
                                            <p:fltVal val="0"/>
                                          </p:val>
                                        </p:tav>
                                      </p:tavLst>
                                    </p:anim>
                                    <p:anim calcmode="lin" valueType="num">
                                      <p:cBhvr>
                                        <p:cTn id="80" dur="500" decel="50000" fill="hold">
                                          <p:stCondLst>
                                            <p:cond delay="0"/>
                                          </p:stCondLst>
                                        </p:cTn>
                                        <p:tgtEl>
                                          <p:spTgt spid="3">
                                            <p:txEl>
                                              <p:pRg st="6" end="6"/>
                                            </p:txEl>
                                          </p:spTgt>
                                        </p:tgtEl>
                                        <p:attrNameLst>
                                          <p:attrName>ppt_w</p:attrName>
                                        </p:attrNameLst>
                                      </p:cBhvr>
                                      <p:tavLst>
                                        <p:tav tm="0">
                                          <p:val>
                                            <p:strVal val="#ppt_w"/>
                                          </p:val>
                                        </p:tav>
                                        <p:tav tm="100000">
                                          <p:val>
                                            <p:strVal val="#ppt_w*.05"/>
                                          </p:val>
                                        </p:tav>
                                      </p:tavLst>
                                    </p:anim>
                                    <p:anim calcmode="lin" valueType="num">
                                      <p:cBhvr>
                                        <p:cTn id="81" dur="500" accel="50000" fill="hold">
                                          <p:stCondLst>
                                            <p:cond delay="500"/>
                                          </p:stCondLst>
                                        </p:cTn>
                                        <p:tgtEl>
                                          <p:spTgt spid="3">
                                            <p:txEl>
                                              <p:pRg st="6" end="6"/>
                                            </p:txEl>
                                          </p:spTgt>
                                        </p:tgtEl>
                                        <p:attrNameLst>
                                          <p:attrName>ppt_w</p:attrName>
                                        </p:attrNameLst>
                                      </p:cBhvr>
                                      <p:tavLst>
                                        <p:tav tm="0">
                                          <p:val>
                                            <p:strVal val="#ppt_w*.05"/>
                                          </p:val>
                                        </p:tav>
                                        <p:tav tm="100000">
                                          <p:val>
                                            <p:strVal val="#ppt_w"/>
                                          </p:val>
                                        </p:tav>
                                      </p:tavLst>
                                    </p:anim>
                                    <p:anim calcmode="lin" valueType="num">
                                      <p:cBhvr>
                                        <p:cTn id="82" dur="1000" fill="hold"/>
                                        <p:tgtEl>
                                          <p:spTgt spid="3">
                                            <p:txEl>
                                              <p:pRg st="6" end="6"/>
                                            </p:txEl>
                                          </p:spTgt>
                                        </p:tgtEl>
                                        <p:attrNameLst>
                                          <p:attrName>ppt_h</p:attrName>
                                        </p:attrNameLst>
                                      </p:cBhvr>
                                      <p:tavLst>
                                        <p:tav tm="0">
                                          <p:val>
                                            <p:strVal val="#ppt_h"/>
                                          </p:val>
                                        </p:tav>
                                        <p:tav tm="100000">
                                          <p:val>
                                            <p:strVal val="#ppt_h"/>
                                          </p:val>
                                        </p:tav>
                                      </p:tavLst>
                                    </p:anim>
                                    <p:anim calcmode="lin" valueType="num">
                                      <p:cBhvr>
                                        <p:cTn id="83" dur="500" decel="50000" fill="hold">
                                          <p:stCondLst>
                                            <p:cond delay="0"/>
                                          </p:stCondLst>
                                        </p:cTn>
                                        <p:tgtEl>
                                          <p:spTgt spid="3">
                                            <p:txEl>
                                              <p:pRg st="6" end="6"/>
                                            </p:txEl>
                                          </p:spTgt>
                                        </p:tgtEl>
                                        <p:attrNameLst>
                                          <p:attrName>ppt_x</p:attrName>
                                        </p:attrNameLst>
                                      </p:cBhvr>
                                      <p:tavLst>
                                        <p:tav tm="0">
                                          <p:val>
                                            <p:strVal val="#ppt_x+.4"/>
                                          </p:val>
                                        </p:tav>
                                        <p:tav tm="100000">
                                          <p:val>
                                            <p:strVal val="#ppt_x"/>
                                          </p:val>
                                        </p:tav>
                                      </p:tavLst>
                                    </p:anim>
                                    <p:anim calcmode="lin" valueType="num">
                                      <p:cBhvr>
                                        <p:cTn id="84" dur="500" decel="50000" fill="hold">
                                          <p:stCondLst>
                                            <p:cond delay="0"/>
                                          </p:stCondLst>
                                        </p:cTn>
                                        <p:tgtEl>
                                          <p:spTgt spid="3">
                                            <p:txEl>
                                              <p:pRg st="6" end="6"/>
                                            </p:txEl>
                                          </p:spTgt>
                                        </p:tgtEl>
                                        <p:attrNameLst>
                                          <p:attrName>ppt_y</p:attrName>
                                        </p:attrNameLst>
                                      </p:cBhvr>
                                      <p:tavLst>
                                        <p:tav tm="0">
                                          <p:val>
                                            <p:strVal val="#ppt_y-.2"/>
                                          </p:val>
                                        </p:tav>
                                        <p:tav tm="100000">
                                          <p:val>
                                            <p:strVal val="#ppt_y+.1"/>
                                          </p:val>
                                        </p:tav>
                                      </p:tavLst>
                                    </p:anim>
                                    <p:anim calcmode="lin" valueType="num">
                                      <p:cBhvr>
                                        <p:cTn id="85" dur="500" accel="50000" fill="hold">
                                          <p:stCondLst>
                                            <p:cond delay="500"/>
                                          </p:stCondLst>
                                        </p:cTn>
                                        <p:tgtEl>
                                          <p:spTgt spid="3">
                                            <p:txEl>
                                              <p:pRg st="6" end="6"/>
                                            </p:txEl>
                                          </p:spTgt>
                                        </p:tgtEl>
                                        <p:attrNameLst>
                                          <p:attrName>ppt_y</p:attrName>
                                        </p:attrNameLst>
                                      </p:cBhvr>
                                      <p:tavLst>
                                        <p:tav tm="0">
                                          <p:val>
                                            <p:strVal val="#ppt_y+.1"/>
                                          </p:val>
                                        </p:tav>
                                        <p:tav tm="100000">
                                          <p:val>
                                            <p:strVal val="#ppt_y"/>
                                          </p:val>
                                        </p:tav>
                                      </p:tavLst>
                                    </p:anim>
                                    <p:animEffect transition="in" filter="fade">
                                      <p:cBhvr>
                                        <p:cTn id="86" dur="1000" decel="50000">
                                          <p:stCondLst>
                                            <p:cond delay="0"/>
                                          </p:stCondLst>
                                        </p:cTn>
                                        <p:tgtEl>
                                          <p:spTgt spid="3">
                                            <p:txEl>
                                              <p:pRg st="6" end="6"/>
                                            </p:txEl>
                                          </p:spTgt>
                                        </p:tgtEl>
                                      </p:cBhvr>
                                    </p:animEffect>
                                  </p:childTnLst>
                                </p:cTn>
                              </p:par>
                            </p:childTnLst>
                          </p:cTn>
                        </p:par>
                      </p:childTnLst>
                    </p:cTn>
                  </p:par>
                  <p:par>
                    <p:cTn id="87" fill="hold">
                      <p:stCondLst>
                        <p:cond delay="indefinite"/>
                      </p:stCondLst>
                      <p:childTnLst>
                        <p:par>
                          <p:cTn id="88" fill="hold">
                            <p:stCondLst>
                              <p:cond delay="0"/>
                            </p:stCondLst>
                            <p:childTnLst>
                              <p:par>
                                <p:cTn id="89" presetID="25" presetClass="entr" presetSubtype="0" fill="hold" grpId="0" nodeType="clickEffect">
                                  <p:stCondLst>
                                    <p:cond delay="0"/>
                                  </p:stCondLst>
                                  <p:childTnLst>
                                    <p:set>
                                      <p:cBhvr>
                                        <p:cTn id="90" dur="1" fill="hold">
                                          <p:stCondLst>
                                            <p:cond delay="0"/>
                                          </p:stCondLst>
                                        </p:cTn>
                                        <p:tgtEl>
                                          <p:spTgt spid="3">
                                            <p:txEl>
                                              <p:pRg st="7" end="7"/>
                                            </p:txEl>
                                          </p:spTgt>
                                        </p:tgtEl>
                                        <p:attrNameLst>
                                          <p:attrName>style.visibility</p:attrName>
                                        </p:attrNameLst>
                                      </p:cBhvr>
                                      <p:to>
                                        <p:strVal val="visible"/>
                                      </p:to>
                                    </p:set>
                                    <p:anim calcmode="lin" valueType="num">
                                      <p:cBhvr>
                                        <p:cTn id="91" dur="500" decel="50000" fill="hold">
                                          <p:stCondLst>
                                            <p:cond delay="0"/>
                                          </p:stCondLst>
                                        </p:cTn>
                                        <p:tgtEl>
                                          <p:spTgt spid="3">
                                            <p:txEl>
                                              <p:pRg st="7" end="7"/>
                                            </p:txEl>
                                          </p:spTgt>
                                        </p:tgtEl>
                                        <p:attrNameLst>
                                          <p:attrName>style.rotation</p:attrName>
                                        </p:attrNameLst>
                                      </p:cBhvr>
                                      <p:tavLst>
                                        <p:tav tm="0">
                                          <p:val>
                                            <p:fltVal val="-90"/>
                                          </p:val>
                                        </p:tav>
                                        <p:tav tm="100000">
                                          <p:val>
                                            <p:fltVal val="0"/>
                                          </p:val>
                                        </p:tav>
                                      </p:tavLst>
                                    </p:anim>
                                    <p:anim calcmode="lin" valueType="num">
                                      <p:cBhvr>
                                        <p:cTn id="92" dur="500" decel="50000" fill="hold">
                                          <p:stCondLst>
                                            <p:cond delay="0"/>
                                          </p:stCondLst>
                                        </p:cTn>
                                        <p:tgtEl>
                                          <p:spTgt spid="3">
                                            <p:txEl>
                                              <p:pRg st="7" end="7"/>
                                            </p:txEl>
                                          </p:spTgt>
                                        </p:tgtEl>
                                        <p:attrNameLst>
                                          <p:attrName>ppt_w</p:attrName>
                                        </p:attrNameLst>
                                      </p:cBhvr>
                                      <p:tavLst>
                                        <p:tav tm="0">
                                          <p:val>
                                            <p:strVal val="#ppt_w"/>
                                          </p:val>
                                        </p:tav>
                                        <p:tav tm="100000">
                                          <p:val>
                                            <p:strVal val="#ppt_w*.05"/>
                                          </p:val>
                                        </p:tav>
                                      </p:tavLst>
                                    </p:anim>
                                    <p:anim calcmode="lin" valueType="num">
                                      <p:cBhvr>
                                        <p:cTn id="93" dur="500" accel="50000" fill="hold">
                                          <p:stCondLst>
                                            <p:cond delay="500"/>
                                          </p:stCondLst>
                                        </p:cTn>
                                        <p:tgtEl>
                                          <p:spTgt spid="3">
                                            <p:txEl>
                                              <p:pRg st="7" end="7"/>
                                            </p:txEl>
                                          </p:spTgt>
                                        </p:tgtEl>
                                        <p:attrNameLst>
                                          <p:attrName>ppt_w</p:attrName>
                                        </p:attrNameLst>
                                      </p:cBhvr>
                                      <p:tavLst>
                                        <p:tav tm="0">
                                          <p:val>
                                            <p:strVal val="#ppt_w*.05"/>
                                          </p:val>
                                        </p:tav>
                                        <p:tav tm="100000">
                                          <p:val>
                                            <p:strVal val="#ppt_w"/>
                                          </p:val>
                                        </p:tav>
                                      </p:tavLst>
                                    </p:anim>
                                    <p:anim calcmode="lin" valueType="num">
                                      <p:cBhvr>
                                        <p:cTn id="94" dur="1000" fill="hold"/>
                                        <p:tgtEl>
                                          <p:spTgt spid="3">
                                            <p:txEl>
                                              <p:pRg st="7" end="7"/>
                                            </p:txEl>
                                          </p:spTgt>
                                        </p:tgtEl>
                                        <p:attrNameLst>
                                          <p:attrName>ppt_h</p:attrName>
                                        </p:attrNameLst>
                                      </p:cBhvr>
                                      <p:tavLst>
                                        <p:tav tm="0">
                                          <p:val>
                                            <p:strVal val="#ppt_h"/>
                                          </p:val>
                                        </p:tav>
                                        <p:tav tm="100000">
                                          <p:val>
                                            <p:strVal val="#ppt_h"/>
                                          </p:val>
                                        </p:tav>
                                      </p:tavLst>
                                    </p:anim>
                                    <p:anim calcmode="lin" valueType="num">
                                      <p:cBhvr>
                                        <p:cTn id="95" dur="500" decel="50000" fill="hold">
                                          <p:stCondLst>
                                            <p:cond delay="0"/>
                                          </p:stCondLst>
                                        </p:cTn>
                                        <p:tgtEl>
                                          <p:spTgt spid="3">
                                            <p:txEl>
                                              <p:pRg st="7" end="7"/>
                                            </p:txEl>
                                          </p:spTgt>
                                        </p:tgtEl>
                                        <p:attrNameLst>
                                          <p:attrName>ppt_x</p:attrName>
                                        </p:attrNameLst>
                                      </p:cBhvr>
                                      <p:tavLst>
                                        <p:tav tm="0">
                                          <p:val>
                                            <p:strVal val="#ppt_x+.4"/>
                                          </p:val>
                                        </p:tav>
                                        <p:tav tm="100000">
                                          <p:val>
                                            <p:strVal val="#ppt_x"/>
                                          </p:val>
                                        </p:tav>
                                      </p:tavLst>
                                    </p:anim>
                                    <p:anim calcmode="lin" valueType="num">
                                      <p:cBhvr>
                                        <p:cTn id="96" dur="500" decel="50000" fill="hold">
                                          <p:stCondLst>
                                            <p:cond delay="0"/>
                                          </p:stCondLst>
                                        </p:cTn>
                                        <p:tgtEl>
                                          <p:spTgt spid="3">
                                            <p:txEl>
                                              <p:pRg st="7" end="7"/>
                                            </p:txEl>
                                          </p:spTgt>
                                        </p:tgtEl>
                                        <p:attrNameLst>
                                          <p:attrName>ppt_y</p:attrName>
                                        </p:attrNameLst>
                                      </p:cBhvr>
                                      <p:tavLst>
                                        <p:tav tm="0">
                                          <p:val>
                                            <p:strVal val="#ppt_y-.2"/>
                                          </p:val>
                                        </p:tav>
                                        <p:tav tm="100000">
                                          <p:val>
                                            <p:strVal val="#ppt_y+.1"/>
                                          </p:val>
                                        </p:tav>
                                      </p:tavLst>
                                    </p:anim>
                                    <p:anim calcmode="lin" valueType="num">
                                      <p:cBhvr>
                                        <p:cTn id="97" dur="500" accel="50000" fill="hold">
                                          <p:stCondLst>
                                            <p:cond delay="500"/>
                                          </p:stCondLst>
                                        </p:cTn>
                                        <p:tgtEl>
                                          <p:spTgt spid="3">
                                            <p:txEl>
                                              <p:pRg st="7" end="7"/>
                                            </p:txEl>
                                          </p:spTgt>
                                        </p:tgtEl>
                                        <p:attrNameLst>
                                          <p:attrName>ppt_y</p:attrName>
                                        </p:attrNameLst>
                                      </p:cBhvr>
                                      <p:tavLst>
                                        <p:tav tm="0">
                                          <p:val>
                                            <p:strVal val="#ppt_y+.1"/>
                                          </p:val>
                                        </p:tav>
                                        <p:tav tm="100000">
                                          <p:val>
                                            <p:strVal val="#ppt_y"/>
                                          </p:val>
                                        </p:tav>
                                      </p:tavLst>
                                    </p:anim>
                                    <p:animEffect transition="in" filter="fade">
                                      <p:cBhvr>
                                        <p:cTn id="98" dur="1000" decel="50000">
                                          <p:stCondLst>
                                            <p:cond delay="0"/>
                                          </p:stCondLst>
                                        </p:cTn>
                                        <p:tgtEl>
                                          <p:spTgt spid="3">
                                            <p:txEl>
                                              <p:pRg st="7" end="7"/>
                                            </p:txEl>
                                          </p:spTgt>
                                        </p:tgtEl>
                                      </p:cBhvr>
                                    </p:animEffect>
                                  </p:childTnLst>
                                </p:cTn>
                              </p:par>
                            </p:childTnLst>
                          </p:cTn>
                        </p:par>
                      </p:childTnLst>
                    </p:cTn>
                  </p:par>
                  <p:par>
                    <p:cTn id="99" fill="hold">
                      <p:stCondLst>
                        <p:cond delay="indefinite"/>
                      </p:stCondLst>
                      <p:childTnLst>
                        <p:par>
                          <p:cTn id="100" fill="hold">
                            <p:stCondLst>
                              <p:cond delay="0"/>
                            </p:stCondLst>
                            <p:childTnLst>
                              <p:par>
                                <p:cTn id="101" presetID="25" presetClass="entr" presetSubtype="0" fill="hold" grpId="0" nodeType="clickEffect">
                                  <p:stCondLst>
                                    <p:cond delay="0"/>
                                  </p:stCondLst>
                                  <p:childTnLst>
                                    <p:set>
                                      <p:cBhvr>
                                        <p:cTn id="102" dur="1" fill="hold">
                                          <p:stCondLst>
                                            <p:cond delay="0"/>
                                          </p:stCondLst>
                                        </p:cTn>
                                        <p:tgtEl>
                                          <p:spTgt spid="3">
                                            <p:txEl>
                                              <p:pRg st="8" end="8"/>
                                            </p:txEl>
                                          </p:spTgt>
                                        </p:tgtEl>
                                        <p:attrNameLst>
                                          <p:attrName>style.visibility</p:attrName>
                                        </p:attrNameLst>
                                      </p:cBhvr>
                                      <p:to>
                                        <p:strVal val="visible"/>
                                      </p:to>
                                    </p:set>
                                    <p:anim calcmode="lin" valueType="num">
                                      <p:cBhvr>
                                        <p:cTn id="103" dur="500" decel="50000" fill="hold">
                                          <p:stCondLst>
                                            <p:cond delay="0"/>
                                          </p:stCondLst>
                                        </p:cTn>
                                        <p:tgtEl>
                                          <p:spTgt spid="3">
                                            <p:txEl>
                                              <p:pRg st="8" end="8"/>
                                            </p:txEl>
                                          </p:spTgt>
                                        </p:tgtEl>
                                        <p:attrNameLst>
                                          <p:attrName>style.rotation</p:attrName>
                                        </p:attrNameLst>
                                      </p:cBhvr>
                                      <p:tavLst>
                                        <p:tav tm="0">
                                          <p:val>
                                            <p:fltVal val="-90"/>
                                          </p:val>
                                        </p:tav>
                                        <p:tav tm="100000">
                                          <p:val>
                                            <p:fltVal val="0"/>
                                          </p:val>
                                        </p:tav>
                                      </p:tavLst>
                                    </p:anim>
                                    <p:anim calcmode="lin" valueType="num">
                                      <p:cBhvr>
                                        <p:cTn id="104" dur="500" decel="50000" fill="hold">
                                          <p:stCondLst>
                                            <p:cond delay="0"/>
                                          </p:stCondLst>
                                        </p:cTn>
                                        <p:tgtEl>
                                          <p:spTgt spid="3">
                                            <p:txEl>
                                              <p:pRg st="8" end="8"/>
                                            </p:txEl>
                                          </p:spTgt>
                                        </p:tgtEl>
                                        <p:attrNameLst>
                                          <p:attrName>ppt_w</p:attrName>
                                        </p:attrNameLst>
                                      </p:cBhvr>
                                      <p:tavLst>
                                        <p:tav tm="0">
                                          <p:val>
                                            <p:strVal val="#ppt_w"/>
                                          </p:val>
                                        </p:tav>
                                        <p:tav tm="100000">
                                          <p:val>
                                            <p:strVal val="#ppt_w*.05"/>
                                          </p:val>
                                        </p:tav>
                                      </p:tavLst>
                                    </p:anim>
                                    <p:anim calcmode="lin" valueType="num">
                                      <p:cBhvr>
                                        <p:cTn id="105" dur="500" accel="50000" fill="hold">
                                          <p:stCondLst>
                                            <p:cond delay="500"/>
                                          </p:stCondLst>
                                        </p:cTn>
                                        <p:tgtEl>
                                          <p:spTgt spid="3">
                                            <p:txEl>
                                              <p:pRg st="8" end="8"/>
                                            </p:txEl>
                                          </p:spTgt>
                                        </p:tgtEl>
                                        <p:attrNameLst>
                                          <p:attrName>ppt_w</p:attrName>
                                        </p:attrNameLst>
                                      </p:cBhvr>
                                      <p:tavLst>
                                        <p:tav tm="0">
                                          <p:val>
                                            <p:strVal val="#ppt_w*.05"/>
                                          </p:val>
                                        </p:tav>
                                        <p:tav tm="100000">
                                          <p:val>
                                            <p:strVal val="#ppt_w"/>
                                          </p:val>
                                        </p:tav>
                                      </p:tavLst>
                                    </p:anim>
                                    <p:anim calcmode="lin" valueType="num">
                                      <p:cBhvr>
                                        <p:cTn id="106" dur="1000" fill="hold"/>
                                        <p:tgtEl>
                                          <p:spTgt spid="3">
                                            <p:txEl>
                                              <p:pRg st="8" end="8"/>
                                            </p:txEl>
                                          </p:spTgt>
                                        </p:tgtEl>
                                        <p:attrNameLst>
                                          <p:attrName>ppt_h</p:attrName>
                                        </p:attrNameLst>
                                      </p:cBhvr>
                                      <p:tavLst>
                                        <p:tav tm="0">
                                          <p:val>
                                            <p:strVal val="#ppt_h"/>
                                          </p:val>
                                        </p:tav>
                                        <p:tav tm="100000">
                                          <p:val>
                                            <p:strVal val="#ppt_h"/>
                                          </p:val>
                                        </p:tav>
                                      </p:tavLst>
                                    </p:anim>
                                    <p:anim calcmode="lin" valueType="num">
                                      <p:cBhvr>
                                        <p:cTn id="107" dur="500" decel="50000" fill="hold">
                                          <p:stCondLst>
                                            <p:cond delay="0"/>
                                          </p:stCondLst>
                                        </p:cTn>
                                        <p:tgtEl>
                                          <p:spTgt spid="3">
                                            <p:txEl>
                                              <p:pRg st="8" end="8"/>
                                            </p:txEl>
                                          </p:spTgt>
                                        </p:tgtEl>
                                        <p:attrNameLst>
                                          <p:attrName>ppt_x</p:attrName>
                                        </p:attrNameLst>
                                      </p:cBhvr>
                                      <p:tavLst>
                                        <p:tav tm="0">
                                          <p:val>
                                            <p:strVal val="#ppt_x+.4"/>
                                          </p:val>
                                        </p:tav>
                                        <p:tav tm="100000">
                                          <p:val>
                                            <p:strVal val="#ppt_x"/>
                                          </p:val>
                                        </p:tav>
                                      </p:tavLst>
                                    </p:anim>
                                    <p:anim calcmode="lin" valueType="num">
                                      <p:cBhvr>
                                        <p:cTn id="108" dur="500" decel="50000" fill="hold">
                                          <p:stCondLst>
                                            <p:cond delay="0"/>
                                          </p:stCondLst>
                                        </p:cTn>
                                        <p:tgtEl>
                                          <p:spTgt spid="3">
                                            <p:txEl>
                                              <p:pRg st="8" end="8"/>
                                            </p:txEl>
                                          </p:spTgt>
                                        </p:tgtEl>
                                        <p:attrNameLst>
                                          <p:attrName>ppt_y</p:attrName>
                                        </p:attrNameLst>
                                      </p:cBhvr>
                                      <p:tavLst>
                                        <p:tav tm="0">
                                          <p:val>
                                            <p:strVal val="#ppt_y-.2"/>
                                          </p:val>
                                        </p:tav>
                                        <p:tav tm="100000">
                                          <p:val>
                                            <p:strVal val="#ppt_y+.1"/>
                                          </p:val>
                                        </p:tav>
                                      </p:tavLst>
                                    </p:anim>
                                    <p:anim calcmode="lin" valueType="num">
                                      <p:cBhvr>
                                        <p:cTn id="109" dur="500" accel="50000" fill="hold">
                                          <p:stCondLst>
                                            <p:cond delay="500"/>
                                          </p:stCondLst>
                                        </p:cTn>
                                        <p:tgtEl>
                                          <p:spTgt spid="3">
                                            <p:txEl>
                                              <p:pRg st="8" end="8"/>
                                            </p:txEl>
                                          </p:spTgt>
                                        </p:tgtEl>
                                        <p:attrNameLst>
                                          <p:attrName>ppt_y</p:attrName>
                                        </p:attrNameLst>
                                      </p:cBhvr>
                                      <p:tavLst>
                                        <p:tav tm="0">
                                          <p:val>
                                            <p:strVal val="#ppt_y+.1"/>
                                          </p:val>
                                        </p:tav>
                                        <p:tav tm="100000">
                                          <p:val>
                                            <p:strVal val="#ppt_y"/>
                                          </p:val>
                                        </p:tav>
                                      </p:tavLst>
                                    </p:anim>
                                    <p:animEffect transition="in" filter="fade">
                                      <p:cBhvr>
                                        <p:cTn id="110" dur="1000" decel="50000">
                                          <p:stCondLst>
                                            <p:cond delay="0"/>
                                          </p:stCondLst>
                                        </p:cTn>
                                        <p:tgtEl>
                                          <p:spTgt spid="3">
                                            <p:txEl>
                                              <p:pRg st="8" end="8"/>
                                            </p:txEl>
                                          </p:spTgt>
                                        </p:tgtEl>
                                      </p:cBhvr>
                                    </p:animEffect>
                                  </p:childTnLst>
                                </p:cTn>
                              </p:par>
                            </p:childTnLst>
                          </p:cTn>
                        </p:par>
                      </p:childTnLst>
                    </p:cTn>
                  </p:par>
                  <p:par>
                    <p:cTn id="111" fill="hold">
                      <p:stCondLst>
                        <p:cond delay="indefinite"/>
                      </p:stCondLst>
                      <p:childTnLst>
                        <p:par>
                          <p:cTn id="112" fill="hold">
                            <p:stCondLst>
                              <p:cond delay="0"/>
                            </p:stCondLst>
                            <p:childTnLst>
                              <p:par>
                                <p:cTn id="113" presetID="25" presetClass="entr" presetSubtype="0" fill="hold" grpId="0" nodeType="clickEffect">
                                  <p:stCondLst>
                                    <p:cond delay="0"/>
                                  </p:stCondLst>
                                  <p:childTnLst>
                                    <p:set>
                                      <p:cBhvr>
                                        <p:cTn id="114" dur="1" fill="hold">
                                          <p:stCondLst>
                                            <p:cond delay="0"/>
                                          </p:stCondLst>
                                        </p:cTn>
                                        <p:tgtEl>
                                          <p:spTgt spid="3">
                                            <p:txEl>
                                              <p:pRg st="9" end="9"/>
                                            </p:txEl>
                                          </p:spTgt>
                                        </p:tgtEl>
                                        <p:attrNameLst>
                                          <p:attrName>style.visibility</p:attrName>
                                        </p:attrNameLst>
                                      </p:cBhvr>
                                      <p:to>
                                        <p:strVal val="visible"/>
                                      </p:to>
                                    </p:set>
                                    <p:anim calcmode="lin" valueType="num">
                                      <p:cBhvr>
                                        <p:cTn id="115" dur="500" decel="50000" fill="hold">
                                          <p:stCondLst>
                                            <p:cond delay="0"/>
                                          </p:stCondLst>
                                        </p:cTn>
                                        <p:tgtEl>
                                          <p:spTgt spid="3">
                                            <p:txEl>
                                              <p:pRg st="9" end="9"/>
                                            </p:txEl>
                                          </p:spTgt>
                                        </p:tgtEl>
                                        <p:attrNameLst>
                                          <p:attrName>style.rotation</p:attrName>
                                        </p:attrNameLst>
                                      </p:cBhvr>
                                      <p:tavLst>
                                        <p:tav tm="0">
                                          <p:val>
                                            <p:fltVal val="-90"/>
                                          </p:val>
                                        </p:tav>
                                        <p:tav tm="100000">
                                          <p:val>
                                            <p:fltVal val="0"/>
                                          </p:val>
                                        </p:tav>
                                      </p:tavLst>
                                    </p:anim>
                                    <p:anim calcmode="lin" valueType="num">
                                      <p:cBhvr>
                                        <p:cTn id="116" dur="500" decel="50000" fill="hold">
                                          <p:stCondLst>
                                            <p:cond delay="0"/>
                                          </p:stCondLst>
                                        </p:cTn>
                                        <p:tgtEl>
                                          <p:spTgt spid="3">
                                            <p:txEl>
                                              <p:pRg st="9" end="9"/>
                                            </p:txEl>
                                          </p:spTgt>
                                        </p:tgtEl>
                                        <p:attrNameLst>
                                          <p:attrName>ppt_w</p:attrName>
                                        </p:attrNameLst>
                                      </p:cBhvr>
                                      <p:tavLst>
                                        <p:tav tm="0">
                                          <p:val>
                                            <p:strVal val="#ppt_w"/>
                                          </p:val>
                                        </p:tav>
                                        <p:tav tm="100000">
                                          <p:val>
                                            <p:strVal val="#ppt_w*.05"/>
                                          </p:val>
                                        </p:tav>
                                      </p:tavLst>
                                    </p:anim>
                                    <p:anim calcmode="lin" valueType="num">
                                      <p:cBhvr>
                                        <p:cTn id="117" dur="500" accel="50000" fill="hold">
                                          <p:stCondLst>
                                            <p:cond delay="500"/>
                                          </p:stCondLst>
                                        </p:cTn>
                                        <p:tgtEl>
                                          <p:spTgt spid="3">
                                            <p:txEl>
                                              <p:pRg st="9" end="9"/>
                                            </p:txEl>
                                          </p:spTgt>
                                        </p:tgtEl>
                                        <p:attrNameLst>
                                          <p:attrName>ppt_w</p:attrName>
                                        </p:attrNameLst>
                                      </p:cBhvr>
                                      <p:tavLst>
                                        <p:tav tm="0">
                                          <p:val>
                                            <p:strVal val="#ppt_w*.05"/>
                                          </p:val>
                                        </p:tav>
                                        <p:tav tm="100000">
                                          <p:val>
                                            <p:strVal val="#ppt_w"/>
                                          </p:val>
                                        </p:tav>
                                      </p:tavLst>
                                    </p:anim>
                                    <p:anim calcmode="lin" valueType="num">
                                      <p:cBhvr>
                                        <p:cTn id="118" dur="1000" fill="hold"/>
                                        <p:tgtEl>
                                          <p:spTgt spid="3">
                                            <p:txEl>
                                              <p:pRg st="9" end="9"/>
                                            </p:txEl>
                                          </p:spTgt>
                                        </p:tgtEl>
                                        <p:attrNameLst>
                                          <p:attrName>ppt_h</p:attrName>
                                        </p:attrNameLst>
                                      </p:cBhvr>
                                      <p:tavLst>
                                        <p:tav tm="0">
                                          <p:val>
                                            <p:strVal val="#ppt_h"/>
                                          </p:val>
                                        </p:tav>
                                        <p:tav tm="100000">
                                          <p:val>
                                            <p:strVal val="#ppt_h"/>
                                          </p:val>
                                        </p:tav>
                                      </p:tavLst>
                                    </p:anim>
                                    <p:anim calcmode="lin" valueType="num">
                                      <p:cBhvr>
                                        <p:cTn id="119" dur="500" decel="50000" fill="hold">
                                          <p:stCondLst>
                                            <p:cond delay="0"/>
                                          </p:stCondLst>
                                        </p:cTn>
                                        <p:tgtEl>
                                          <p:spTgt spid="3">
                                            <p:txEl>
                                              <p:pRg st="9" end="9"/>
                                            </p:txEl>
                                          </p:spTgt>
                                        </p:tgtEl>
                                        <p:attrNameLst>
                                          <p:attrName>ppt_x</p:attrName>
                                        </p:attrNameLst>
                                      </p:cBhvr>
                                      <p:tavLst>
                                        <p:tav tm="0">
                                          <p:val>
                                            <p:strVal val="#ppt_x+.4"/>
                                          </p:val>
                                        </p:tav>
                                        <p:tav tm="100000">
                                          <p:val>
                                            <p:strVal val="#ppt_x"/>
                                          </p:val>
                                        </p:tav>
                                      </p:tavLst>
                                    </p:anim>
                                    <p:anim calcmode="lin" valueType="num">
                                      <p:cBhvr>
                                        <p:cTn id="120" dur="500" decel="50000" fill="hold">
                                          <p:stCondLst>
                                            <p:cond delay="0"/>
                                          </p:stCondLst>
                                        </p:cTn>
                                        <p:tgtEl>
                                          <p:spTgt spid="3">
                                            <p:txEl>
                                              <p:pRg st="9" end="9"/>
                                            </p:txEl>
                                          </p:spTgt>
                                        </p:tgtEl>
                                        <p:attrNameLst>
                                          <p:attrName>ppt_y</p:attrName>
                                        </p:attrNameLst>
                                      </p:cBhvr>
                                      <p:tavLst>
                                        <p:tav tm="0">
                                          <p:val>
                                            <p:strVal val="#ppt_y-.2"/>
                                          </p:val>
                                        </p:tav>
                                        <p:tav tm="100000">
                                          <p:val>
                                            <p:strVal val="#ppt_y+.1"/>
                                          </p:val>
                                        </p:tav>
                                      </p:tavLst>
                                    </p:anim>
                                    <p:anim calcmode="lin" valueType="num">
                                      <p:cBhvr>
                                        <p:cTn id="121" dur="500" accel="50000" fill="hold">
                                          <p:stCondLst>
                                            <p:cond delay="500"/>
                                          </p:stCondLst>
                                        </p:cTn>
                                        <p:tgtEl>
                                          <p:spTgt spid="3">
                                            <p:txEl>
                                              <p:pRg st="9" end="9"/>
                                            </p:txEl>
                                          </p:spTgt>
                                        </p:tgtEl>
                                        <p:attrNameLst>
                                          <p:attrName>ppt_y</p:attrName>
                                        </p:attrNameLst>
                                      </p:cBhvr>
                                      <p:tavLst>
                                        <p:tav tm="0">
                                          <p:val>
                                            <p:strVal val="#ppt_y+.1"/>
                                          </p:val>
                                        </p:tav>
                                        <p:tav tm="100000">
                                          <p:val>
                                            <p:strVal val="#ppt_y"/>
                                          </p:val>
                                        </p:tav>
                                      </p:tavLst>
                                    </p:anim>
                                    <p:animEffect transition="in" filter="fade">
                                      <p:cBhvr>
                                        <p:cTn id="122" dur="1000" decel="50000">
                                          <p:stCondLst>
                                            <p:cond delay="0"/>
                                          </p:stCondLst>
                                        </p:cTn>
                                        <p:tgtEl>
                                          <p:spTgt spid="3">
                                            <p:txEl>
                                              <p:pRg st="9" end="9"/>
                                            </p:txEl>
                                          </p:spTgt>
                                        </p:tgtEl>
                                      </p:cBhvr>
                                    </p:animEffect>
                                  </p:childTnLst>
                                </p:cTn>
                              </p:par>
                            </p:childTnLst>
                          </p:cTn>
                        </p:par>
                      </p:childTnLst>
                    </p:cTn>
                  </p:par>
                  <p:par>
                    <p:cTn id="123" fill="hold">
                      <p:stCondLst>
                        <p:cond delay="indefinite"/>
                      </p:stCondLst>
                      <p:childTnLst>
                        <p:par>
                          <p:cTn id="124" fill="hold">
                            <p:stCondLst>
                              <p:cond delay="0"/>
                            </p:stCondLst>
                            <p:childTnLst>
                              <p:par>
                                <p:cTn id="125" presetID="3" presetClass="entr" presetSubtype="10" fill="hold" nodeType="clickEffect">
                                  <p:stCondLst>
                                    <p:cond delay="0"/>
                                  </p:stCondLst>
                                  <p:childTnLst>
                                    <p:set>
                                      <p:cBhvr>
                                        <p:cTn id="126" dur="1" fill="hold">
                                          <p:stCondLst>
                                            <p:cond delay="0"/>
                                          </p:stCondLst>
                                        </p:cTn>
                                        <p:tgtEl>
                                          <p:spTgt spid="2"/>
                                        </p:tgtEl>
                                        <p:attrNameLst>
                                          <p:attrName>style.visibility</p:attrName>
                                        </p:attrNameLst>
                                      </p:cBhvr>
                                      <p:to>
                                        <p:strVal val="visible"/>
                                      </p:to>
                                    </p:set>
                                    <p:animEffect transition="in" filter="blinds(horizontal)">
                                      <p:cBhvr>
                                        <p:cTn id="12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609600"/>
            <a:ext cx="8229600" cy="1143000"/>
          </a:xfrm>
        </p:spPr>
        <p:txBody>
          <a:bodyPr>
            <a:normAutofit/>
          </a:bodyPr>
          <a:lstStyle/>
          <a:p>
            <a:pPr algn="ctr"/>
            <a:r>
              <a:rPr lang="en-US" sz="4000" dirty="0" smtClean="0"/>
              <a:t>Anorexia what is it?</a:t>
            </a:r>
            <a:endParaRPr lang="en-US" sz="4000" dirty="0"/>
          </a:p>
        </p:txBody>
      </p:sp>
      <p:sp>
        <p:nvSpPr>
          <p:cNvPr id="3" name="Content Placeholder 2"/>
          <p:cNvSpPr>
            <a:spLocks noGrp="1"/>
          </p:cNvSpPr>
          <p:nvPr>
            <p:ph idx="1"/>
          </p:nvPr>
        </p:nvSpPr>
        <p:spPr>
          <a:xfrm>
            <a:off x="457200" y="2209800"/>
            <a:ext cx="8229600" cy="4525963"/>
          </a:xfrm>
        </p:spPr>
        <p:txBody>
          <a:bodyPr>
            <a:normAutofit lnSpcReduction="10000"/>
          </a:bodyPr>
          <a:lstStyle/>
          <a:p>
            <a:pPr marL="0" indent="0">
              <a:buNone/>
            </a:pPr>
            <a:r>
              <a:rPr lang="en-US" sz="2000" dirty="0" smtClean="0"/>
              <a:t>Anorexia is an eating disorder where people are obsessed with there weight and the food they put in there body. People who are anorexic try and stay at a weight that is not even close to a normal healthy weight for there height and age. To try and prevent gaining weight and continue losing there weight people who are anorexic tend to starve them selves and or exercise excessively. This eating disorder is not technically not all about the food but an unhealthy way to deal with emotional problems. This results in you judging your self not on how you feel about your self but how thin you are. This is difficult to overcome but after and with extensive care and treatment you may be able to find your self and get better eating habits that can also possibly in some cases change anorexic complications.  </a:t>
            </a:r>
          </a:p>
          <a:p>
            <a:pPr marL="0" indent="0">
              <a:buNone/>
            </a:pPr>
            <a:endParaRPr lang="en-US" sz="2000" dirty="0"/>
          </a:p>
          <a:p>
            <a:pPr marL="0" indent="0">
              <a:buNone/>
            </a:pPr>
            <a:r>
              <a:rPr lang="en-US" sz="2000" dirty="0" smtClean="0"/>
              <a:t>Anorexia in girls 9 and under have doubled in the past year around 90,000 Britons are being treated with eating disorders and girls 14-24 are at greater risk.</a:t>
            </a:r>
            <a:endParaRPr lang="en-US" sz="2000" dirty="0"/>
          </a:p>
        </p:txBody>
      </p:sp>
      <p:pic>
        <p:nvPicPr>
          <p:cNvPr id="6" name="Picture 5"/>
          <p:cNvPicPr>
            <a:picLocks noChangeAspect="1"/>
          </p:cNvPicPr>
          <p:nvPr/>
        </p:nvPicPr>
        <p:blipFill>
          <a:blip r:embed="rId2"/>
          <a:stretch>
            <a:fillRect/>
          </a:stretch>
        </p:blipFill>
        <p:spPr>
          <a:xfrm>
            <a:off x="6527800" y="0"/>
            <a:ext cx="2616200" cy="2286001"/>
          </a:xfrm>
          <a:prstGeom prst="rect">
            <a:avLst/>
          </a:prstGeom>
        </p:spPr>
      </p:pic>
    </p:spTree>
    <p:extLst>
      <p:ext uri="{BB962C8B-B14F-4D97-AF65-F5344CB8AC3E}">
        <p14:creationId xmlns:p14="http://schemas.microsoft.com/office/powerpoint/2010/main" val="728566981"/>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by="(-#ppt_w*2)" calcmode="lin" valueType="num">
                                      <p:cBhvr rctx="PPT">
                                        <p:cTn id="7" dur="500" autoRev="1" fill="hold">
                                          <p:stCondLst>
                                            <p:cond delay="0"/>
                                          </p:stCondLst>
                                        </p:cTn>
                                        <p:tgtEl>
                                          <p:spTgt spid="2"/>
                                        </p:tgtEl>
                                        <p:attrNameLst>
                                          <p:attrName>ppt_w</p:attrName>
                                        </p:attrNameLst>
                                      </p:cBhvr>
                                    </p:anim>
                                    <p:anim by="(#ppt_w*0.50)" calcmode="lin" valueType="num">
                                      <p:cBhvr>
                                        <p:cTn id="8" dur="500" decel="50000" autoRev="1" fill="hold">
                                          <p:stCondLst>
                                            <p:cond delay="0"/>
                                          </p:stCondLst>
                                        </p:cTn>
                                        <p:tgtEl>
                                          <p:spTgt spid="2"/>
                                        </p:tgtEl>
                                        <p:attrNameLst>
                                          <p:attrName>ppt_x</p:attrName>
                                        </p:attrNameLst>
                                      </p:cBhvr>
                                    </p:anim>
                                    <p:anim from="(-#ppt_h/2)" to="(#ppt_y)" calcmode="lin" valueType="num">
                                      <p:cBhvr>
                                        <p:cTn id="9" dur="1000" fill="hold">
                                          <p:stCondLst>
                                            <p:cond delay="0"/>
                                          </p:stCondLst>
                                        </p:cTn>
                                        <p:tgtEl>
                                          <p:spTgt spid="2"/>
                                        </p:tgtEl>
                                        <p:attrNameLst>
                                          <p:attrName>ppt_y</p:attrName>
                                        </p:attrNameLst>
                                      </p:cBhvr>
                                    </p:anim>
                                    <p:animRot by="21600000">
                                      <p:cBhvr>
                                        <p:cTn id="10" dur="1000" fill="hold">
                                          <p:stCondLst>
                                            <p:cond delay="0"/>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5"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16"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17"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18" dur="1000" fill="hold"/>
                                        <p:tgtEl>
                                          <p:spTgt spid="6"/>
                                        </p:tgtEl>
                                        <p:attrNameLst>
                                          <p:attrName>ppt_h</p:attrName>
                                        </p:attrNameLst>
                                      </p:cBhvr>
                                      <p:tavLst>
                                        <p:tav tm="0">
                                          <p:val>
                                            <p:strVal val="#ppt_h"/>
                                          </p:val>
                                        </p:tav>
                                        <p:tav tm="100000">
                                          <p:val>
                                            <p:strVal val="#ppt_h"/>
                                          </p:val>
                                        </p:tav>
                                      </p:tavLst>
                                    </p:anim>
                                    <p:anim calcmode="lin" valueType="num">
                                      <p:cBhvr>
                                        <p:cTn id="19"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20"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21"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22" dur="1000" decel="50000">
                                          <p:stCondLst>
                                            <p:cond delay="0"/>
                                          </p:stCondLst>
                                        </p:cTn>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35" presetClass="entr" presetSubtype="0" fill="hold" grpId="0" nodeType="clickEffect">
                                  <p:stCondLst>
                                    <p:cond delay="0"/>
                                  </p:stCondLst>
                                  <p:childTnLst>
                                    <p:set>
                                      <p:cBhvr>
                                        <p:cTn id="26" dur="1" fill="hold">
                                          <p:stCondLst>
                                            <p:cond delay="0"/>
                                          </p:stCondLst>
                                        </p:cTn>
                                        <p:tgtEl>
                                          <p:spTgt spid="3">
                                            <p:txEl>
                                              <p:pRg st="0" end="0"/>
                                            </p:txEl>
                                          </p:spTgt>
                                        </p:tgtEl>
                                        <p:attrNameLst>
                                          <p:attrName>style.visibility</p:attrName>
                                        </p:attrNameLst>
                                      </p:cBhvr>
                                      <p:to>
                                        <p:strVal val="visible"/>
                                      </p:to>
                                    </p:set>
                                    <p:animEffect transition="in" filter="fade">
                                      <p:cBhvr>
                                        <p:cTn id="27" dur="2000"/>
                                        <p:tgtEl>
                                          <p:spTgt spid="3">
                                            <p:txEl>
                                              <p:pRg st="0" end="0"/>
                                            </p:txEl>
                                          </p:spTgt>
                                        </p:tgtEl>
                                      </p:cBhvr>
                                    </p:animEffect>
                                    <p:anim calcmode="lin" valueType="num">
                                      <p:cBhvr>
                                        <p:cTn id="28" dur="2000" fill="hold"/>
                                        <p:tgtEl>
                                          <p:spTgt spid="3">
                                            <p:txEl>
                                              <p:pRg st="0" end="0"/>
                                            </p:txEl>
                                          </p:spTgt>
                                        </p:tgtEl>
                                        <p:attrNameLst>
                                          <p:attrName>style.rotation</p:attrName>
                                        </p:attrNameLst>
                                      </p:cBhvr>
                                      <p:tavLst>
                                        <p:tav tm="0">
                                          <p:val>
                                            <p:fltVal val="720"/>
                                          </p:val>
                                        </p:tav>
                                        <p:tav tm="100000">
                                          <p:val>
                                            <p:fltVal val="0"/>
                                          </p:val>
                                        </p:tav>
                                      </p:tavLst>
                                    </p:anim>
                                    <p:anim calcmode="lin" valueType="num">
                                      <p:cBhvr>
                                        <p:cTn id="29" dur="2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30" dur="2000" fill="hold"/>
                                        <p:tgtEl>
                                          <p:spTgt spid="3">
                                            <p:txEl>
                                              <p:pRg st="0" end="0"/>
                                            </p:txEl>
                                          </p:spTgt>
                                        </p:tgtEl>
                                        <p:attrNameLst>
                                          <p:attrName>ppt_w</p:attrName>
                                        </p:attrNameLst>
                                      </p:cBhvr>
                                      <p:tavLst>
                                        <p:tav tm="0">
                                          <p:val>
                                            <p:fltVal val="0"/>
                                          </p:val>
                                        </p:tav>
                                        <p:tav tm="100000">
                                          <p:val>
                                            <p:strVal val="#ppt_w"/>
                                          </p:val>
                                        </p:tav>
                                      </p:tavLst>
                                    </p:anim>
                                  </p:childTnLst>
                                </p:cTn>
                              </p:par>
                            </p:childTnLst>
                          </p:cTn>
                        </p:par>
                      </p:childTnLst>
                    </p:cTn>
                  </p:par>
                  <p:par>
                    <p:cTn id="31" fill="hold">
                      <p:stCondLst>
                        <p:cond delay="indefinite"/>
                      </p:stCondLst>
                      <p:childTnLst>
                        <p:par>
                          <p:cTn id="32" fill="hold">
                            <p:stCondLst>
                              <p:cond delay="0"/>
                            </p:stCondLst>
                            <p:childTnLst>
                              <p:par>
                                <p:cTn id="33" presetID="35" presetClass="entr" presetSubtype="0" fill="hold" grpId="0" nodeType="clickEffect">
                                  <p:stCondLst>
                                    <p:cond delay="0"/>
                                  </p:stCondLst>
                                  <p:childTnLst>
                                    <p:set>
                                      <p:cBhvr>
                                        <p:cTn id="34" dur="1" fill="hold">
                                          <p:stCondLst>
                                            <p:cond delay="0"/>
                                          </p:stCondLst>
                                        </p:cTn>
                                        <p:tgtEl>
                                          <p:spTgt spid="3">
                                            <p:txEl>
                                              <p:pRg st="2" end="2"/>
                                            </p:txEl>
                                          </p:spTgt>
                                        </p:tgtEl>
                                        <p:attrNameLst>
                                          <p:attrName>style.visibility</p:attrName>
                                        </p:attrNameLst>
                                      </p:cBhvr>
                                      <p:to>
                                        <p:strVal val="visible"/>
                                      </p:to>
                                    </p:set>
                                    <p:animEffect transition="in" filter="fade">
                                      <p:cBhvr>
                                        <p:cTn id="35" dur="2000"/>
                                        <p:tgtEl>
                                          <p:spTgt spid="3">
                                            <p:txEl>
                                              <p:pRg st="2" end="2"/>
                                            </p:txEl>
                                          </p:spTgt>
                                        </p:tgtEl>
                                      </p:cBhvr>
                                    </p:animEffect>
                                    <p:anim calcmode="lin" valueType="num">
                                      <p:cBhvr>
                                        <p:cTn id="36" dur="2000" fill="hold"/>
                                        <p:tgtEl>
                                          <p:spTgt spid="3">
                                            <p:txEl>
                                              <p:pRg st="2" end="2"/>
                                            </p:txEl>
                                          </p:spTgt>
                                        </p:tgtEl>
                                        <p:attrNameLst>
                                          <p:attrName>style.rotation</p:attrName>
                                        </p:attrNameLst>
                                      </p:cBhvr>
                                      <p:tavLst>
                                        <p:tav tm="0">
                                          <p:val>
                                            <p:fltVal val="720"/>
                                          </p:val>
                                        </p:tav>
                                        <p:tav tm="100000">
                                          <p:val>
                                            <p:fltVal val="0"/>
                                          </p:val>
                                        </p:tav>
                                      </p:tavLst>
                                    </p:anim>
                                    <p:anim calcmode="lin" valueType="num">
                                      <p:cBhvr>
                                        <p:cTn id="37" dur="2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38" dur="2000" fill="hold"/>
                                        <p:tgtEl>
                                          <p:spTgt spid="3">
                                            <p:txEl>
                                              <p:pRg st="2" end="2"/>
                                            </p:txEl>
                                          </p:spTgt>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66628" y="3352800"/>
            <a:ext cx="2362200" cy="643807"/>
          </a:xfrm>
        </p:spPr>
        <p:txBody>
          <a:bodyPr>
            <a:normAutofit fontScale="90000"/>
          </a:bodyPr>
          <a:lstStyle/>
          <a:p>
            <a:pPr algn="ctr"/>
            <a:r>
              <a:rPr lang="en-US" sz="4000" dirty="0" smtClean="0"/>
              <a:t>Effects and </a:t>
            </a:r>
            <a:r>
              <a:rPr lang="en-US" sz="4000" dirty="0" err="1" smtClean="0"/>
              <a:t>pics</a:t>
            </a:r>
            <a:endParaRPr lang="en-US" sz="4000" dirty="0"/>
          </a:p>
        </p:txBody>
      </p:sp>
      <p:pic>
        <p:nvPicPr>
          <p:cNvPr id="14" name="Picture 13"/>
          <p:cNvPicPr>
            <a:picLocks noChangeAspect="1"/>
          </p:cNvPicPr>
          <p:nvPr/>
        </p:nvPicPr>
        <p:blipFill>
          <a:blip r:embed="rId2"/>
          <a:stretch>
            <a:fillRect/>
          </a:stretch>
        </p:blipFill>
        <p:spPr>
          <a:xfrm>
            <a:off x="0" y="0"/>
            <a:ext cx="4267200" cy="6858000"/>
          </a:xfrm>
          <a:prstGeom prst="rect">
            <a:avLst/>
          </a:prstGeom>
        </p:spPr>
      </p:pic>
      <p:pic>
        <p:nvPicPr>
          <p:cNvPr id="3" name="Picture 2"/>
          <p:cNvPicPr>
            <a:picLocks noChangeAspect="1"/>
          </p:cNvPicPr>
          <p:nvPr/>
        </p:nvPicPr>
        <p:blipFill>
          <a:blip r:embed="rId3"/>
          <a:stretch>
            <a:fillRect/>
          </a:stretch>
        </p:blipFill>
        <p:spPr>
          <a:xfrm>
            <a:off x="4267200" y="3962400"/>
            <a:ext cx="4876800" cy="2895600"/>
          </a:xfrm>
          <a:prstGeom prst="rect">
            <a:avLst/>
          </a:prstGeom>
        </p:spPr>
      </p:pic>
      <p:pic>
        <p:nvPicPr>
          <p:cNvPr id="4" name="Picture 3"/>
          <p:cNvPicPr>
            <a:picLocks noChangeAspect="1"/>
          </p:cNvPicPr>
          <p:nvPr/>
        </p:nvPicPr>
        <p:blipFill>
          <a:blip r:embed="rId4"/>
          <a:stretch>
            <a:fillRect/>
          </a:stretch>
        </p:blipFill>
        <p:spPr>
          <a:xfrm>
            <a:off x="6019800" y="0"/>
            <a:ext cx="3124200" cy="2971800"/>
          </a:xfrm>
          <a:prstGeom prst="rect">
            <a:avLst/>
          </a:prstGeom>
        </p:spPr>
      </p:pic>
      <p:pic>
        <p:nvPicPr>
          <p:cNvPr id="6" name="Picture 5"/>
          <p:cNvPicPr>
            <a:picLocks noChangeAspect="1"/>
          </p:cNvPicPr>
          <p:nvPr/>
        </p:nvPicPr>
        <p:blipFill>
          <a:blip r:embed="rId5"/>
          <a:stretch>
            <a:fillRect/>
          </a:stretch>
        </p:blipFill>
        <p:spPr>
          <a:xfrm>
            <a:off x="4267200" y="23904"/>
            <a:ext cx="1752600" cy="3938495"/>
          </a:xfrm>
          <a:prstGeom prst="rect">
            <a:avLst/>
          </a:prstGeom>
        </p:spPr>
      </p:pic>
    </p:spTree>
    <p:extLst>
      <p:ext uri="{BB962C8B-B14F-4D97-AF65-F5344CB8AC3E}">
        <p14:creationId xmlns:p14="http://schemas.microsoft.com/office/powerpoint/2010/main" val="2023234295"/>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checkerboard(across)">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38" presetClass="entr" presetSubtype="0" accel="50000" fill="hold" grpId="0" nodeType="clickEffect">
                                  <p:stCondLst>
                                    <p:cond delay="0"/>
                                  </p:stCondLst>
                                  <p:iterate type="lt">
                                    <p:tmPct val="50000"/>
                                  </p:iterate>
                                  <p:childTnLst>
                                    <p:set>
                                      <p:cBhvr>
                                        <p:cTn id="11" dur="1" fill="hold">
                                          <p:stCondLst>
                                            <p:cond delay="0"/>
                                          </p:stCondLst>
                                        </p:cTn>
                                        <p:tgtEl>
                                          <p:spTgt spid="2"/>
                                        </p:tgtEl>
                                        <p:attrNameLst>
                                          <p:attrName>style.visibility</p:attrName>
                                        </p:attrNameLst>
                                      </p:cBhvr>
                                      <p:to>
                                        <p:strVal val="visible"/>
                                      </p:to>
                                    </p:set>
                                    <p:set>
                                      <p:cBhvr>
                                        <p:cTn id="12" dur="455" fill="hold">
                                          <p:stCondLst>
                                            <p:cond delay="0"/>
                                          </p:stCondLst>
                                        </p:cTn>
                                        <p:tgtEl>
                                          <p:spTgt spid="2"/>
                                        </p:tgtEl>
                                        <p:attrNameLst>
                                          <p:attrName>style.rotation</p:attrName>
                                        </p:attrNameLst>
                                      </p:cBhvr>
                                      <p:to>
                                        <p:strVal val="-45.0"/>
                                      </p:to>
                                    </p:set>
                                    <p:anim calcmode="lin" valueType="num">
                                      <p:cBhvr>
                                        <p:cTn id="13" dur="455" fill="hold">
                                          <p:stCondLst>
                                            <p:cond delay="455"/>
                                          </p:stCondLst>
                                        </p:cTn>
                                        <p:tgtEl>
                                          <p:spTgt spid="2"/>
                                        </p:tgtEl>
                                        <p:attrNameLst>
                                          <p:attrName>style.rotation</p:attrName>
                                        </p:attrNameLst>
                                      </p:cBhvr>
                                      <p:tavLst>
                                        <p:tav tm="0">
                                          <p:val>
                                            <p:fltVal val="-45"/>
                                          </p:val>
                                        </p:tav>
                                        <p:tav tm="69900">
                                          <p:val>
                                            <p:fltVal val="45"/>
                                          </p:val>
                                        </p:tav>
                                        <p:tav tm="100000">
                                          <p:val>
                                            <p:fltVal val="0"/>
                                          </p:val>
                                        </p:tav>
                                      </p:tavLst>
                                    </p:anim>
                                    <p:anim calcmode="lin" valueType="num">
                                      <p:cBhvr>
                                        <p:cTn id="14" dur="455" fill="hold">
                                          <p:stCondLst>
                                            <p:cond delay="0"/>
                                          </p:stCondLst>
                                        </p:cTn>
                                        <p:tgtEl>
                                          <p:spTgt spid="2"/>
                                        </p:tgtEl>
                                        <p:attrNameLst>
                                          <p:attrName>ppt_y</p:attrName>
                                        </p:attrNameLst>
                                      </p:cBhvr>
                                      <p:tavLst>
                                        <p:tav tm="0">
                                          <p:val>
                                            <p:strVal val="#ppt_y-1"/>
                                          </p:val>
                                        </p:tav>
                                        <p:tav tm="100000">
                                          <p:val>
                                            <p:strVal val="#ppt_y-(0.354*#ppt_w-0.172*#ppt_h)"/>
                                          </p:val>
                                        </p:tav>
                                      </p:tavLst>
                                    </p:anim>
                                    <p:anim calcmode="lin" valueType="num">
                                      <p:cBhvr>
                                        <p:cTn id="15" dur="156" decel="50000" autoRev="1" fill="hold">
                                          <p:stCondLst>
                                            <p:cond delay="455"/>
                                          </p:stCondLst>
                                        </p:cTn>
                                        <p:tgtEl>
                                          <p:spTgt spid="2"/>
                                        </p:tgtEl>
                                        <p:attrNameLst>
                                          <p:attrName>ppt_y</p:attrName>
                                        </p:attrNameLst>
                                      </p:cBhvr>
                                      <p:tavLst>
                                        <p:tav tm="0">
                                          <p:val>
                                            <p:strVal val="#ppt_y-(0.354*#ppt_w-0.172*#ppt_h)"/>
                                          </p:val>
                                        </p:tav>
                                        <p:tav tm="100000">
                                          <p:val>
                                            <p:strVal val="#ppt_y-(0.354*#ppt_w-0.172*#ppt_h)-#ppt_h/2"/>
                                          </p:val>
                                        </p:tav>
                                      </p:tavLst>
                                    </p:anim>
                                    <p:anim calcmode="lin" valueType="num">
                                      <p:cBhvr>
                                        <p:cTn id="16" dur="136" fill="hold">
                                          <p:stCondLst>
                                            <p:cond delay="864"/>
                                          </p:stCondLst>
                                        </p:cTn>
                                        <p:tgtEl>
                                          <p:spTgt spid="2"/>
                                        </p:tgtEl>
                                        <p:attrNameLst>
                                          <p:attrName>ppt_y</p:attrName>
                                        </p:attrNameLst>
                                      </p:cBhvr>
                                      <p:tavLst>
                                        <p:tav tm="0">
                                          <p:val>
                                            <p:strVal val="#ppt_y-(0.354*#ppt_w-0.172*#ppt_h)"/>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2" presetClass="entr" presetSubtype="0"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Scale>
                                      <p:cBhvr>
                                        <p:cTn id="21" dur="1000" decel="50000" fill="hold">
                                          <p:stCondLst>
                                            <p:cond delay="0"/>
                                          </p:stCondLst>
                                        </p:cTn>
                                        <p:tgtEl>
                                          <p:spTgt spid="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3"/>
                                        </p:tgtEl>
                                        <p:attrNameLst>
                                          <p:attrName>ppt_x</p:attrName>
                                          <p:attrName>ppt_y</p:attrName>
                                        </p:attrNameLst>
                                      </p:cBhvr>
                                    </p:animMotion>
                                    <p:animEffect transition="in" filter="fade">
                                      <p:cBhvr>
                                        <p:cTn id="23" dur="1000"/>
                                        <p:tgtEl>
                                          <p:spTgt spid="3"/>
                                        </p:tgtEl>
                                      </p:cBhvr>
                                    </p:animEffect>
                                  </p:childTnLst>
                                </p:cTn>
                              </p:par>
                            </p:childTnLst>
                          </p:cTn>
                        </p:par>
                      </p:childTnLst>
                    </p:cTn>
                  </p:par>
                  <p:par>
                    <p:cTn id="24" fill="hold">
                      <p:stCondLst>
                        <p:cond delay="indefinite"/>
                      </p:stCondLst>
                      <p:childTnLst>
                        <p:par>
                          <p:cTn id="25" fill="hold">
                            <p:stCondLst>
                              <p:cond delay="0"/>
                            </p:stCondLst>
                            <p:childTnLst>
                              <p:par>
                                <p:cTn id="26" presetID="26" presetClass="entr" presetSubtype="0" fill="hold"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down)">
                                      <p:cBhvr>
                                        <p:cTn id="28" dur="580">
                                          <p:stCondLst>
                                            <p:cond delay="0"/>
                                          </p:stCondLst>
                                        </p:cTn>
                                        <p:tgtEl>
                                          <p:spTgt spid="6"/>
                                        </p:tgtEl>
                                      </p:cBhvr>
                                    </p:animEffect>
                                    <p:anim calcmode="lin" valueType="num">
                                      <p:cBhvr>
                                        <p:cTn id="29"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34" dur="26">
                                          <p:stCondLst>
                                            <p:cond delay="650"/>
                                          </p:stCondLst>
                                        </p:cTn>
                                        <p:tgtEl>
                                          <p:spTgt spid="6"/>
                                        </p:tgtEl>
                                      </p:cBhvr>
                                      <p:to x="100000" y="60000"/>
                                    </p:animScale>
                                    <p:animScale>
                                      <p:cBhvr>
                                        <p:cTn id="35" dur="166" decel="50000">
                                          <p:stCondLst>
                                            <p:cond delay="676"/>
                                          </p:stCondLst>
                                        </p:cTn>
                                        <p:tgtEl>
                                          <p:spTgt spid="6"/>
                                        </p:tgtEl>
                                      </p:cBhvr>
                                      <p:to x="100000" y="100000"/>
                                    </p:animScale>
                                    <p:animScale>
                                      <p:cBhvr>
                                        <p:cTn id="36" dur="26">
                                          <p:stCondLst>
                                            <p:cond delay="1312"/>
                                          </p:stCondLst>
                                        </p:cTn>
                                        <p:tgtEl>
                                          <p:spTgt spid="6"/>
                                        </p:tgtEl>
                                      </p:cBhvr>
                                      <p:to x="100000" y="80000"/>
                                    </p:animScale>
                                    <p:animScale>
                                      <p:cBhvr>
                                        <p:cTn id="37" dur="166" decel="50000">
                                          <p:stCondLst>
                                            <p:cond delay="1338"/>
                                          </p:stCondLst>
                                        </p:cTn>
                                        <p:tgtEl>
                                          <p:spTgt spid="6"/>
                                        </p:tgtEl>
                                      </p:cBhvr>
                                      <p:to x="100000" y="100000"/>
                                    </p:animScale>
                                    <p:animScale>
                                      <p:cBhvr>
                                        <p:cTn id="38" dur="26">
                                          <p:stCondLst>
                                            <p:cond delay="1642"/>
                                          </p:stCondLst>
                                        </p:cTn>
                                        <p:tgtEl>
                                          <p:spTgt spid="6"/>
                                        </p:tgtEl>
                                      </p:cBhvr>
                                      <p:to x="100000" y="90000"/>
                                    </p:animScale>
                                    <p:animScale>
                                      <p:cBhvr>
                                        <p:cTn id="39" dur="166" decel="50000">
                                          <p:stCondLst>
                                            <p:cond delay="1668"/>
                                          </p:stCondLst>
                                        </p:cTn>
                                        <p:tgtEl>
                                          <p:spTgt spid="6"/>
                                        </p:tgtEl>
                                      </p:cBhvr>
                                      <p:to x="100000" y="100000"/>
                                    </p:animScale>
                                    <p:animScale>
                                      <p:cBhvr>
                                        <p:cTn id="40" dur="26">
                                          <p:stCondLst>
                                            <p:cond delay="1808"/>
                                          </p:stCondLst>
                                        </p:cTn>
                                        <p:tgtEl>
                                          <p:spTgt spid="6"/>
                                        </p:tgtEl>
                                      </p:cBhvr>
                                      <p:to x="100000" y="95000"/>
                                    </p:animScale>
                                    <p:animScale>
                                      <p:cBhvr>
                                        <p:cTn id="41" dur="166" decel="50000">
                                          <p:stCondLst>
                                            <p:cond delay="1834"/>
                                          </p:stCondLst>
                                        </p:cTn>
                                        <p:tgtEl>
                                          <p:spTgt spid="6"/>
                                        </p:tgtEl>
                                      </p:cBhvr>
                                      <p:to x="100000" y="100000"/>
                                    </p:animScale>
                                  </p:childTnLst>
                                </p:cTn>
                              </p:par>
                            </p:childTnLst>
                          </p:cTn>
                        </p:par>
                      </p:childTnLst>
                    </p:cTn>
                  </p:par>
                  <p:par>
                    <p:cTn id="42" fill="hold">
                      <p:stCondLst>
                        <p:cond delay="indefinite"/>
                      </p:stCondLst>
                      <p:childTnLst>
                        <p:par>
                          <p:cTn id="43" fill="hold">
                            <p:stCondLst>
                              <p:cond delay="0"/>
                            </p:stCondLst>
                            <p:childTnLst>
                              <p:par>
                                <p:cTn id="44" presetID="31" presetClass="entr" presetSubtype="0" fill="hold" nodeType="clickEffect">
                                  <p:stCondLst>
                                    <p:cond delay="0"/>
                                  </p:stCondLst>
                                  <p:childTnLst>
                                    <p:set>
                                      <p:cBhvr>
                                        <p:cTn id="45" dur="1" fill="hold">
                                          <p:stCondLst>
                                            <p:cond delay="0"/>
                                          </p:stCondLst>
                                        </p:cTn>
                                        <p:tgtEl>
                                          <p:spTgt spid="4"/>
                                        </p:tgtEl>
                                        <p:attrNameLst>
                                          <p:attrName>style.visibility</p:attrName>
                                        </p:attrNameLst>
                                      </p:cBhvr>
                                      <p:to>
                                        <p:strVal val="visible"/>
                                      </p:to>
                                    </p:set>
                                    <p:anim calcmode="lin" valueType="num">
                                      <p:cBhvr>
                                        <p:cTn id="46" dur="1000" fill="hold"/>
                                        <p:tgtEl>
                                          <p:spTgt spid="4"/>
                                        </p:tgtEl>
                                        <p:attrNameLst>
                                          <p:attrName>ppt_w</p:attrName>
                                        </p:attrNameLst>
                                      </p:cBhvr>
                                      <p:tavLst>
                                        <p:tav tm="0">
                                          <p:val>
                                            <p:fltVal val="0"/>
                                          </p:val>
                                        </p:tav>
                                        <p:tav tm="100000">
                                          <p:val>
                                            <p:strVal val="#ppt_w"/>
                                          </p:val>
                                        </p:tav>
                                      </p:tavLst>
                                    </p:anim>
                                    <p:anim calcmode="lin" valueType="num">
                                      <p:cBhvr>
                                        <p:cTn id="47" dur="1000" fill="hold"/>
                                        <p:tgtEl>
                                          <p:spTgt spid="4"/>
                                        </p:tgtEl>
                                        <p:attrNameLst>
                                          <p:attrName>ppt_h</p:attrName>
                                        </p:attrNameLst>
                                      </p:cBhvr>
                                      <p:tavLst>
                                        <p:tav tm="0">
                                          <p:val>
                                            <p:fltVal val="0"/>
                                          </p:val>
                                        </p:tav>
                                        <p:tav tm="100000">
                                          <p:val>
                                            <p:strVal val="#ppt_h"/>
                                          </p:val>
                                        </p:tav>
                                      </p:tavLst>
                                    </p:anim>
                                    <p:anim calcmode="lin" valueType="num">
                                      <p:cBhvr>
                                        <p:cTn id="48" dur="1000" fill="hold"/>
                                        <p:tgtEl>
                                          <p:spTgt spid="4"/>
                                        </p:tgtEl>
                                        <p:attrNameLst>
                                          <p:attrName>style.rotation</p:attrName>
                                        </p:attrNameLst>
                                      </p:cBhvr>
                                      <p:tavLst>
                                        <p:tav tm="0">
                                          <p:val>
                                            <p:fltVal val="90"/>
                                          </p:val>
                                        </p:tav>
                                        <p:tav tm="100000">
                                          <p:val>
                                            <p:fltVal val="0"/>
                                          </p:val>
                                        </p:tav>
                                      </p:tavLst>
                                    </p:anim>
                                    <p:animEffect transition="in" filter="fade">
                                      <p:cBhvr>
                                        <p:cTn id="4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400" dirty="0" smtClean="0"/>
              <a:t>Videos!!! </a:t>
            </a:r>
            <a:r>
              <a:rPr lang="en-US" dirty="0" smtClean="0"/>
              <a:t> </a:t>
            </a:r>
            <a:endParaRPr lang="en-US" dirty="0"/>
          </a:p>
        </p:txBody>
      </p:sp>
      <p:sp>
        <p:nvSpPr>
          <p:cNvPr id="5" name="Content Placeholder 4"/>
          <p:cNvSpPr>
            <a:spLocks noGrp="1"/>
          </p:cNvSpPr>
          <p:nvPr>
            <p:ph idx="1"/>
          </p:nvPr>
        </p:nvSpPr>
        <p:spPr>
          <a:xfrm>
            <a:off x="457200" y="1752600"/>
            <a:ext cx="8229600" cy="5105400"/>
          </a:xfrm>
        </p:spPr>
        <p:txBody>
          <a:bodyPr>
            <a:normAutofit/>
          </a:bodyPr>
          <a:lstStyle/>
          <a:p>
            <a:pPr marL="0" indent="0">
              <a:buNone/>
            </a:pPr>
            <a:endParaRPr lang="en-US" dirty="0" smtClean="0">
              <a:hlinkClick r:id="rId3"/>
            </a:endParaRPr>
          </a:p>
          <a:p>
            <a:r>
              <a:rPr lang="en-US" sz="2800" dirty="0" smtClean="0">
                <a:hlinkClick r:id="rId3"/>
              </a:rPr>
              <a:t>http</a:t>
            </a:r>
            <a:r>
              <a:rPr lang="en-US" sz="2800" dirty="0">
                <a:hlinkClick r:id="rId3"/>
              </a:rPr>
              <a:t>://www.youtube.com/watch?v=hibyAJOSW8U</a:t>
            </a:r>
          </a:p>
          <a:p>
            <a:endParaRPr lang="en-US" dirty="0" smtClean="0">
              <a:hlinkClick r:id="rId3"/>
            </a:endParaRPr>
          </a:p>
          <a:p>
            <a:endParaRPr lang="en-US" dirty="0">
              <a:hlinkClick r:id="rId3"/>
            </a:endParaRPr>
          </a:p>
          <a:p>
            <a:endParaRPr lang="en-US" dirty="0" smtClean="0">
              <a:hlinkClick r:id="rId3"/>
            </a:endParaRPr>
          </a:p>
          <a:p>
            <a:endParaRPr lang="en-US" dirty="0">
              <a:hlinkClick r:id="rId3"/>
            </a:endParaRPr>
          </a:p>
          <a:p>
            <a:r>
              <a:rPr lang="en-US" dirty="0">
                <a:hlinkClick r:id="rId3"/>
              </a:rPr>
              <a:t> </a:t>
            </a:r>
            <a:r>
              <a:rPr lang="en-US" dirty="0" smtClean="0">
                <a:hlinkClick r:id="rId3"/>
              </a:rPr>
              <a:t> </a:t>
            </a:r>
            <a:r>
              <a:rPr lang="en-US" sz="3300" dirty="0" smtClean="0">
                <a:hlinkClick r:id="rId3"/>
              </a:rPr>
              <a:t>http</a:t>
            </a:r>
            <a:r>
              <a:rPr lang="en-US" sz="3300" dirty="0">
                <a:hlinkClick r:id="rId3"/>
              </a:rPr>
              <a:t>://www.youtube.com/watch?v=sz-nPMTXduo&amp;safety_mode=true&amp;persist_safety_mode=1&amp;safe=active</a:t>
            </a:r>
            <a:r>
              <a:rPr lang="en-US" sz="3300" dirty="0"/>
              <a:t> </a:t>
            </a:r>
            <a:endParaRPr lang="en-US" sz="3300" dirty="0" smtClean="0"/>
          </a:p>
          <a:p>
            <a:endParaRPr lang="en-US" sz="3300" dirty="0"/>
          </a:p>
          <a:p>
            <a:endParaRPr lang="en-US" dirty="0"/>
          </a:p>
        </p:txBody>
      </p:sp>
    </p:spTree>
    <p:extLst>
      <p:ext uri="{BB962C8B-B14F-4D97-AF65-F5344CB8AC3E}">
        <p14:creationId xmlns:p14="http://schemas.microsoft.com/office/powerpoint/2010/main" val="2408148779"/>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xEl>
                                              <p:pRg st="6" end="6"/>
                                            </p:txEl>
                                          </p:spTgt>
                                        </p:tgtEl>
                                        <p:attrNameLst>
                                          <p:attrName>style.visibility</p:attrName>
                                        </p:attrNameLst>
                                      </p:cBhvr>
                                      <p:to>
                                        <p:strVal val="visible"/>
                                      </p:to>
                                    </p:set>
                                    <p:animEffect transition="in" filter="fade">
                                      <p:cBhvr>
                                        <p:cTn id="21" dur="1000"/>
                                        <p:tgtEl>
                                          <p:spTgt spid="5">
                                            <p:txEl>
                                              <p:pRg st="6" end="6"/>
                                            </p:txEl>
                                          </p:spTgt>
                                        </p:tgtEl>
                                      </p:cBhvr>
                                    </p:animEffect>
                                    <p:anim calcmode="lin" valueType="num">
                                      <p:cBhvr>
                                        <p:cTn id="22"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1143000"/>
          </a:xfrm>
        </p:spPr>
        <p:txBody>
          <a:bodyPr>
            <a:normAutofit fontScale="90000"/>
          </a:bodyPr>
          <a:lstStyle/>
          <a:p>
            <a:pPr algn="ctr"/>
            <a:r>
              <a:rPr lang="en-US" sz="4000" dirty="0" smtClean="0"/>
              <a:t>Compulsive overeating </a:t>
            </a:r>
            <a:br>
              <a:rPr lang="en-US" sz="4000" dirty="0" smtClean="0"/>
            </a:br>
            <a:r>
              <a:rPr lang="en-US" sz="4000" dirty="0" smtClean="0"/>
              <a:t>disorder   </a:t>
            </a:r>
            <a:endParaRPr lang="en-US" sz="4000" dirty="0"/>
          </a:p>
        </p:txBody>
      </p:sp>
      <p:sp>
        <p:nvSpPr>
          <p:cNvPr id="3" name="Content Placeholder 2"/>
          <p:cNvSpPr>
            <a:spLocks noGrp="1"/>
          </p:cNvSpPr>
          <p:nvPr>
            <p:ph idx="1"/>
          </p:nvPr>
        </p:nvSpPr>
        <p:spPr>
          <a:xfrm>
            <a:off x="457200" y="1600200"/>
            <a:ext cx="8229600" cy="5029200"/>
          </a:xfrm>
        </p:spPr>
        <p:txBody>
          <a:bodyPr>
            <a:normAutofit fontScale="92500"/>
          </a:bodyPr>
          <a:lstStyle/>
          <a:p>
            <a:pPr marL="0" indent="0">
              <a:buNone/>
            </a:pPr>
            <a:r>
              <a:rPr lang="en-US" dirty="0" smtClean="0"/>
              <a:t>What is it?</a:t>
            </a:r>
          </a:p>
          <a:p>
            <a:pPr marL="0" indent="0">
              <a:buNone/>
            </a:pPr>
            <a:r>
              <a:rPr lang="en-US" dirty="0" smtClean="0"/>
              <a:t>It is where you eat uncontrollably and or frequently and have binging episodes. </a:t>
            </a:r>
            <a:r>
              <a:rPr lang="en-US" dirty="0"/>
              <a:t>W</a:t>
            </a:r>
            <a:r>
              <a:rPr lang="en-US" dirty="0" smtClean="0"/>
              <a:t>hen you bing eat you may feel like you aren’t in control. They eat really fast and even though they are uncomfortably full they will just continue eating. After they will feel guilty and depressed. The difference between bulimics and compulsive overeaters is overeats wont purge ,use laxatives ,throw up ,or fast as a result of there guilt. Even when they are not hungry they will still eat. Food takes there mind off things so they typically eat alone. This often leads to obesity and weight gain. Its important to note that not all obese people are overeaters. Compulsive overeating people my start grazing behavior this is where you constantly pick up food over and over again. And even though they may eat a lot but tiny servings it still adds up to be the same amount of fat and calories as if you eat it all at the same time. </a:t>
            </a:r>
          </a:p>
          <a:p>
            <a:pPr marL="0" indent="0">
              <a:buNone/>
            </a:pPr>
            <a:endParaRPr lang="en-US" dirty="0" smtClean="0"/>
          </a:p>
          <a:p>
            <a:pPr marL="0" indent="0">
              <a:buNone/>
            </a:pPr>
            <a:endParaRPr lang="en-US" dirty="0"/>
          </a:p>
        </p:txBody>
      </p:sp>
      <p:pic>
        <p:nvPicPr>
          <p:cNvPr id="4" name="Picture 3"/>
          <p:cNvPicPr>
            <a:picLocks noChangeAspect="1"/>
          </p:cNvPicPr>
          <p:nvPr/>
        </p:nvPicPr>
        <p:blipFill>
          <a:blip r:embed="rId2"/>
          <a:stretch>
            <a:fillRect/>
          </a:stretch>
        </p:blipFill>
        <p:spPr>
          <a:xfrm>
            <a:off x="6096000" y="762000"/>
            <a:ext cx="3048000" cy="1447800"/>
          </a:xfrm>
          <a:prstGeom prst="rect">
            <a:avLst/>
          </a:prstGeom>
        </p:spPr>
      </p:pic>
      <p:pic>
        <p:nvPicPr>
          <p:cNvPr id="5" name="Picture 4"/>
          <p:cNvPicPr>
            <a:picLocks noChangeAspect="1"/>
          </p:cNvPicPr>
          <p:nvPr/>
        </p:nvPicPr>
        <p:blipFill>
          <a:blip r:embed="rId3"/>
          <a:stretch>
            <a:fillRect/>
          </a:stretch>
        </p:blipFill>
        <p:spPr>
          <a:xfrm>
            <a:off x="0" y="-5742"/>
            <a:ext cx="2209800" cy="1651000"/>
          </a:xfrm>
          <a:prstGeom prst="rect">
            <a:avLst/>
          </a:prstGeom>
        </p:spPr>
      </p:pic>
    </p:spTree>
    <p:extLst>
      <p:ext uri="{BB962C8B-B14F-4D97-AF65-F5344CB8AC3E}">
        <p14:creationId xmlns:p14="http://schemas.microsoft.com/office/powerpoint/2010/main" val="886780261"/>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5"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1000" fill="hold"/>
                                        <p:tgtEl>
                                          <p:spTgt spid="5"/>
                                        </p:tgtEl>
                                        <p:attrNameLst>
                                          <p:attrName>ppt_w</p:attrName>
                                        </p:attrNameLst>
                                      </p:cBhvr>
                                      <p:tavLst>
                                        <p:tav tm="0">
                                          <p:val>
                                            <p:strVal val="#ppt_w*0.70"/>
                                          </p:val>
                                        </p:tav>
                                        <p:tav tm="100000">
                                          <p:val>
                                            <p:strVal val="#ppt_w"/>
                                          </p:val>
                                        </p:tav>
                                      </p:tavLst>
                                    </p:anim>
                                    <p:anim calcmode="lin" valueType="num">
                                      <p:cBhvr>
                                        <p:cTn id="14" dur="1000" fill="hold"/>
                                        <p:tgtEl>
                                          <p:spTgt spid="5"/>
                                        </p:tgtEl>
                                        <p:attrNameLst>
                                          <p:attrName>ppt_h</p:attrName>
                                        </p:attrNameLst>
                                      </p:cBhvr>
                                      <p:tavLst>
                                        <p:tav tm="0">
                                          <p:val>
                                            <p:strVal val="#ppt_h"/>
                                          </p:val>
                                        </p:tav>
                                        <p:tav tm="100000">
                                          <p:val>
                                            <p:strVal val="#ppt_h"/>
                                          </p:val>
                                        </p:tav>
                                      </p:tavLst>
                                    </p:anim>
                                    <p:animEffect transition="in" filter="fade">
                                      <p:cBhvr>
                                        <p:cTn id="15" dur="10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55" presetClass="entr" presetSubtype="0"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p:cTn id="20" dur="1000" fill="hold"/>
                                        <p:tgtEl>
                                          <p:spTgt spid="4"/>
                                        </p:tgtEl>
                                        <p:attrNameLst>
                                          <p:attrName>ppt_w</p:attrName>
                                        </p:attrNameLst>
                                      </p:cBhvr>
                                      <p:tavLst>
                                        <p:tav tm="0">
                                          <p:val>
                                            <p:strVal val="#ppt_w*0.70"/>
                                          </p:val>
                                        </p:tav>
                                        <p:tav tm="100000">
                                          <p:val>
                                            <p:strVal val="#ppt_w"/>
                                          </p:val>
                                        </p:tav>
                                      </p:tavLst>
                                    </p:anim>
                                    <p:anim calcmode="lin" valueType="num">
                                      <p:cBhvr>
                                        <p:cTn id="21" dur="1000" fill="hold"/>
                                        <p:tgtEl>
                                          <p:spTgt spid="4"/>
                                        </p:tgtEl>
                                        <p:attrNameLst>
                                          <p:attrName>ppt_h</p:attrName>
                                        </p:attrNameLst>
                                      </p:cBhvr>
                                      <p:tavLst>
                                        <p:tav tm="0">
                                          <p:val>
                                            <p:strVal val="#ppt_h"/>
                                          </p:val>
                                        </p:tav>
                                        <p:tav tm="100000">
                                          <p:val>
                                            <p:strVal val="#ppt_h"/>
                                          </p:val>
                                        </p:tav>
                                      </p:tavLst>
                                    </p:anim>
                                    <p:animEffect transition="in" filter="fade">
                                      <p:cBhvr>
                                        <p:cTn id="22" dur="10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35" presetClass="entr" presetSubtype="0" fill="hold" grpId="0" nodeType="clickEffect">
                                  <p:stCondLst>
                                    <p:cond delay="0"/>
                                  </p:stCondLst>
                                  <p:childTnLst>
                                    <p:set>
                                      <p:cBhvr>
                                        <p:cTn id="26" dur="1" fill="hold">
                                          <p:stCondLst>
                                            <p:cond delay="0"/>
                                          </p:stCondLst>
                                        </p:cTn>
                                        <p:tgtEl>
                                          <p:spTgt spid="3">
                                            <p:txEl>
                                              <p:pRg st="0" end="0"/>
                                            </p:txEl>
                                          </p:spTgt>
                                        </p:tgtEl>
                                        <p:attrNameLst>
                                          <p:attrName>style.visibility</p:attrName>
                                        </p:attrNameLst>
                                      </p:cBhvr>
                                      <p:to>
                                        <p:strVal val="visible"/>
                                      </p:to>
                                    </p:set>
                                    <p:animEffect transition="in" filter="fade">
                                      <p:cBhvr>
                                        <p:cTn id="27" dur="2000"/>
                                        <p:tgtEl>
                                          <p:spTgt spid="3">
                                            <p:txEl>
                                              <p:pRg st="0" end="0"/>
                                            </p:txEl>
                                          </p:spTgt>
                                        </p:tgtEl>
                                      </p:cBhvr>
                                    </p:animEffect>
                                    <p:anim calcmode="lin" valueType="num">
                                      <p:cBhvr>
                                        <p:cTn id="28" dur="2000" fill="hold"/>
                                        <p:tgtEl>
                                          <p:spTgt spid="3">
                                            <p:txEl>
                                              <p:pRg st="0" end="0"/>
                                            </p:txEl>
                                          </p:spTgt>
                                        </p:tgtEl>
                                        <p:attrNameLst>
                                          <p:attrName>style.rotation</p:attrName>
                                        </p:attrNameLst>
                                      </p:cBhvr>
                                      <p:tavLst>
                                        <p:tav tm="0">
                                          <p:val>
                                            <p:fltVal val="720"/>
                                          </p:val>
                                        </p:tav>
                                        <p:tav tm="100000">
                                          <p:val>
                                            <p:fltVal val="0"/>
                                          </p:val>
                                        </p:tav>
                                      </p:tavLst>
                                    </p:anim>
                                    <p:anim calcmode="lin" valueType="num">
                                      <p:cBhvr>
                                        <p:cTn id="29" dur="2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30" dur="2000" fill="hold"/>
                                        <p:tgtEl>
                                          <p:spTgt spid="3">
                                            <p:txEl>
                                              <p:pRg st="0" end="0"/>
                                            </p:txEl>
                                          </p:spTgt>
                                        </p:tgtEl>
                                        <p:attrNameLst>
                                          <p:attrName>ppt_w</p:attrName>
                                        </p:attrNameLst>
                                      </p:cBhvr>
                                      <p:tavLst>
                                        <p:tav tm="0">
                                          <p:val>
                                            <p:fltVal val="0"/>
                                          </p:val>
                                        </p:tav>
                                        <p:tav tm="100000">
                                          <p:val>
                                            <p:strVal val="#ppt_w"/>
                                          </p:val>
                                        </p:tav>
                                      </p:tavLst>
                                    </p:anim>
                                  </p:childTnLst>
                                </p:cTn>
                              </p:par>
                            </p:childTnLst>
                          </p:cTn>
                        </p:par>
                      </p:childTnLst>
                    </p:cTn>
                  </p:par>
                  <p:par>
                    <p:cTn id="31" fill="hold">
                      <p:stCondLst>
                        <p:cond delay="indefinite"/>
                      </p:stCondLst>
                      <p:childTnLst>
                        <p:par>
                          <p:cTn id="32" fill="hold">
                            <p:stCondLst>
                              <p:cond delay="0"/>
                            </p:stCondLst>
                            <p:childTnLst>
                              <p:par>
                                <p:cTn id="33" presetID="35" presetClass="entr" presetSubtype="0" fill="hold" grpId="0" nodeType="clickEffect">
                                  <p:stCondLst>
                                    <p:cond delay="0"/>
                                  </p:stCondLst>
                                  <p:childTnLst>
                                    <p:set>
                                      <p:cBhvr>
                                        <p:cTn id="34" dur="1" fill="hold">
                                          <p:stCondLst>
                                            <p:cond delay="0"/>
                                          </p:stCondLst>
                                        </p:cTn>
                                        <p:tgtEl>
                                          <p:spTgt spid="3">
                                            <p:txEl>
                                              <p:pRg st="1" end="1"/>
                                            </p:txEl>
                                          </p:spTgt>
                                        </p:tgtEl>
                                        <p:attrNameLst>
                                          <p:attrName>style.visibility</p:attrName>
                                        </p:attrNameLst>
                                      </p:cBhvr>
                                      <p:to>
                                        <p:strVal val="visible"/>
                                      </p:to>
                                    </p:set>
                                    <p:animEffect transition="in" filter="fade">
                                      <p:cBhvr>
                                        <p:cTn id="35" dur="2000"/>
                                        <p:tgtEl>
                                          <p:spTgt spid="3">
                                            <p:txEl>
                                              <p:pRg st="1" end="1"/>
                                            </p:txEl>
                                          </p:spTgt>
                                        </p:tgtEl>
                                      </p:cBhvr>
                                    </p:animEffect>
                                    <p:anim calcmode="lin" valueType="num">
                                      <p:cBhvr>
                                        <p:cTn id="36" dur="2000" fill="hold"/>
                                        <p:tgtEl>
                                          <p:spTgt spid="3">
                                            <p:txEl>
                                              <p:pRg st="1" end="1"/>
                                            </p:txEl>
                                          </p:spTgt>
                                        </p:tgtEl>
                                        <p:attrNameLst>
                                          <p:attrName>style.rotation</p:attrName>
                                        </p:attrNameLst>
                                      </p:cBhvr>
                                      <p:tavLst>
                                        <p:tav tm="0">
                                          <p:val>
                                            <p:fltVal val="720"/>
                                          </p:val>
                                        </p:tav>
                                        <p:tav tm="100000">
                                          <p:val>
                                            <p:fltVal val="0"/>
                                          </p:val>
                                        </p:tav>
                                      </p:tavLst>
                                    </p:anim>
                                    <p:anim calcmode="lin" valueType="num">
                                      <p:cBhvr>
                                        <p:cTn id="37" dur="2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38" dur="2000" fill="hold"/>
                                        <p:tgtEl>
                                          <p:spTgt spid="3">
                                            <p:txEl>
                                              <p:pRg st="1" end="1"/>
                                            </p:txEl>
                                          </p:spTgt>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rmAutofit/>
          </a:bodyPr>
          <a:lstStyle/>
          <a:p>
            <a:pPr algn="ctr"/>
            <a:r>
              <a:rPr lang="en-US" sz="4000" dirty="0" smtClean="0"/>
              <a:t>Effects</a:t>
            </a:r>
            <a:endParaRPr lang="en-US" sz="4000" dirty="0"/>
          </a:p>
        </p:txBody>
      </p:sp>
      <p:sp>
        <p:nvSpPr>
          <p:cNvPr id="3" name="Content Placeholder 2"/>
          <p:cNvSpPr>
            <a:spLocks noGrp="1"/>
          </p:cNvSpPr>
          <p:nvPr>
            <p:ph idx="1"/>
          </p:nvPr>
        </p:nvSpPr>
        <p:spPr>
          <a:xfrm>
            <a:off x="457200" y="685800"/>
            <a:ext cx="8229600" cy="6172200"/>
          </a:xfrm>
        </p:spPr>
        <p:txBody>
          <a:bodyPr>
            <a:normAutofit lnSpcReduction="10000"/>
          </a:bodyPr>
          <a:lstStyle/>
          <a:p>
            <a:r>
              <a:rPr lang="en-US" sz="2000" dirty="0" smtClean="0"/>
              <a:t>Fear of eating habits</a:t>
            </a:r>
          </a:p>
          <a:p>
            <a:r>
              <a:rPr lang="en-US" sz="2000" dirty="0" smtClean="0"/>
              <a:t>Afraid of eating with others</a:t>
            </a:r>
          </a:p>
          <a:p>
            <a:r>
              <a:rPr lang="en-US" sz="2000" dirty="0" smtClean="0"/>
              <a:t>Attempts at diets</a:t>
            </a:r>
          </a:p>
          <a:p>
            <a:r>
              <a:rPr lang="en-US" sz="2000" dirty="0" smtClean="0"/>
              <a:t>Dreaming of a better life</a:t>
            </a:r>
          </a:p>
          <a:p>
            <a:r>
              <a:rPr lang="en-US" sz="2000" dirty="0" smtClean="0"/>
              <a:t>Hiding food</a:t>
            </a:r>
          </a:p>
          <a:p>
            <a:r>
              <a:rPr lang="en-US" sz="2000" dirty="0" smtClean="0"/>
              <a:t>Not really any eating patterns</a:t>
            </a:r>
          </a:p>
          <a:p>
            <a:r>
              <a:rPr lang="en-US" sz="2000" dirty="0" smtClean="0"/>
              <a:t>Uses weight as an excuse</a:t>
            </a:r>
          </a:p>
          <a:p>
            <a:r>
              <a:rPr lang="en-US" sz="2000" dirty="0"/>
              <a:t> </a:t>
            </a:r>
            <a:r>
              <a:rPr lang="en-US" sz="2000" dirty="0" smtClean="0"/>
              <a:t>food is there only friend</a:t>
            </a:r>
          </a:p>
          <a:p>
            <a:r>
              <a:rPr lang="en-US" sz="2000" dirty="0"/>
              <a:t> </a:t>
            </a:r>
            <a:r>
              <a:rPr lang="en-US" sz="2000" dirty="0" smtClean="0"/>
              <a:t>out of shape</a:t>
            </a:r>
          </a:p>
          <a:p>
            <a:r>
              <a:rPr lang="en-US" sz="2000" dirty="0" smtClean="0"/>
              <a:t>Lose of breath and out of shape</a:t>
            </a:r>
          </a:p>
          <a:p>
            <a:r>
              <a:rPr lang="en-US" sz="2000" dirty="0" smtClean="0"/>
              <a:t>Sweats a lot more</a:t>
            </a:r>
          </a:p>
          <a:p>
            <a:r>
              <a:rPr lang="en-US" sz="2000" dirty="0"/>
              <a:t> </a:t>
            </a:r>
            <a:r>
              <a:rPr lang="en-US" sz="2000" dirty="0" smtClean="0"/>
              <a:t>cholesterol and high blood pressure problems</a:t>
            </a:r>
          </a:p>
          <a:p>
            <a:r>
              <a:rPr lang="en-US" sz="2000" dirty="0"/>
              <a:t> </a:t>
            </a:r>
            <a:r>
              <a:rPr lang="en-US" sz="2000" dirty="0" smtClean="0"/>
              <a:t>joint and leg pain</a:t>
            </a:r>
          </a:p>
          <a:p>
            <a:r>
              <a:rPr lang="en-US" sz="2000" dirty="0"/>
              <a:t> </a:t>
            </a:r>
            <a:r>
              <a:rPr lang="en-US" sz="2000" dirty="0" smtClean="0"/>
              <a:t>excessive weight gain</a:t>
            </a:r>
          </a:p>
          <a:p>
            <a:r>
              <a:rPr lang="en-US" sz="2000" dirty="0" smtClean="0"/>
              <a:t>Loss of mobility </a:t>
            </a:r>
          </a:p>
          <a:p>
            <a:r>
              <a:rPr lang="en-US" sz="2000" dirty="0" smtClean="0"/>
              <a:t>Fast mood changes</a:t>
            </a:r>
          </a:p>
          <a:p>
            <a:r>
              <a:rPr lang="en-US" sz="2000" dirty="0" smtClean="0"/>
              <a:t>Weird sleep patterns </a:t>
            </a:r>
          </a:p>
          <a:p>
            <a:pPr marL="0" indent="0">
              <a:buNone/>
            </a:pPr>
            <a:endParaRPr lang="en-US" sz="2000" dirty="0" smtClean="0"/>
          </a:p>
          <a:p>
            <a:endParaRPr lang="en-US" dirty="0"/>
          </a:p>
        </p:txBody>
      </p:sp>
      <p:pic>
        <p:nvPicPr>
          <p:cNvPr id="4" name="Picture 3"/>
          <p:cNvPicPr>
            <a:picLocks noChangeAspect="1"/>
          </p:cNvPicPr>
          <p:nvPr/>
        </p:nvPicPr>
        <p:blipFill>
          <a:blip r:embed="rId2"/>
          <a:stretch>
            <a:fillRect/>
          </a:stretch>
        </p:blipFill>
        <p:spPr>
          <a:xfrm>
            <a:off x="5943600" y="838200"/>
            <a:ext cx="3048000" cy="4038600"/>
          </a:xfrm>
          <a:prstGeom prst="rect">
            <a:avLst/>
          </a:prstGeom>
        </p:spPr>
      </p:pic>
    </p:spTree>
    <p:extLst>
      <p:ext uri="{BB962C8B-B14F-4D97-AF65-F5344CB8AC3E}">
        <p14:creationId xmlns:p14="http://schemas.microsoft.com/office/powerpoint/2010/main" val="3744263254"/>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by="(-#ppt_w*2)" calcmode="lin" valueType="num">
                                      <p:cBhvr rctx="PPT">
                                        <p:cTn id="7" dur="500" autoRev="1" fill="hold">
                                          <p:stCondLst>
                                            <p:cond delay="0"/>
                                          </p:stCondLst>
                                        </p:cTn>
                                        <p:tgtEl>
                                          <p:spTgt spid="2"/>
                                        </p:tgtEl>
                                        <p:attrNameLst>
                                          <p:attrName>ppt_w</p:attrName>
                                        </p:attrNameLst>
                                      </p:cBhvr>
                                    </p:anim>
                                    <p:anim by="(#ppt_w*0.50)" calcmode="lin" valueType="num">
                                      <p:cBhvr>
                                        <p:cTn id="8" dur="500" decel="50000" autoRev="1" fill="hold">
                                          <p:stCondLst>
                                            <p:cond delay="0"/>
                                          </p:stCondLst>
                                        </p:cTn>
                                        <p:tgtEl>
                                          <p:spTgt spid="2"/>
                                        </p:tgtEl>
                                        <p:attrNameLst>
                                          <p:attrName>ppt_x</p:attrName>
                                        </p:attrNameLst>
                                      </p:cBhvr>
                                    </p:anim>
                                    <p:anim from="(-#ppt_h/2)" to="(#ppt_y)" calcmode="lin" valueType="num">
                                      <p:cBhvr>
                                        <p:cTn id="9" dur="1000" fill="hold">
                                          <p:stCondLst>
                                            <p:cond delay="0"/>
                                          </p:stCondLst>
                                        </p:cTn>
                                        <p:tgtEl>
                                          <p:spTgt spid="2"/>
                                        </p:tgtEl>
                                        <p:attrNameLst>
                                          <p:attrName>ppt_y</p:attrName>
                                        </p:attrNameLst>
                                      </p:cBhvr>
                                    </p:anim>
                                    <p:animRot by="21600000">
                                      <p:cBhvr>
                                        <p:cTn id="10" dur="1000" fill="hold">
                                          <p:stCondLst>
                                            <p:cond delay="0"/>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wipe(down)">
                                      <p:cBhvr>
                                        <p:cTn id="15" dur="580">
                                          <p:stCondLst>
                                            <p:cond delay="0"/>
                                          </p:stCondLst>
                                        </p:cTn>
                                        <p:tgtEl>
                                          <p:spTgt spid="3">
                                            <p:txEl>
                                              <p:pRg st="0" end="0"/>
                                            </p:txEl>
                                          </p:spTgt>
                                        </p:tgtEl>
                                      </p:cBhvr>
                                    </p:animEffect>
                                    <p:anim calcmode="lin" valueType="num">
                                      <p:cBhvr>
                                        <p:cTn id="16"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21" dur="26">
                                          <p:stCondLst>
                                            <p:cond delay="650"/>
                                          </p:stCondLst>
                                        </p:cTn>
                                        <p:tgtEl>
                                          <p:spTgt spid="3">
                                            <p:txEl>
                                              <p:pRg st="0" end="0"/>
                                            </p:txEl>
                                          </p:spTgt>
                                        </p:tgtEl>
                                      </p:cBhvr>
                                      <p:to x="100000" y="60000"/>
                                    </p:animScale>
                                    <p:animScale>
                                      <p:cBhvr>
                                        <p:cTn id="22" dur="166" decel="50000">
                                          <p:stCondLst>
                                            <p:cond delay="676"/>
                                          </p:stCondLst>
                                        </p:cTn>
                                        <p:tgtEl>
                                          <p:spTgt spid="3">
                                            <p:txEl>
                                              <p:pRg st="0" end="0"/>
                                            </p:txEl>
                                          </p:spTgt>
                                        </p:tgtEl>
                                      </p:cBhvr>
                                      <p:to x="100000" y="100000"/>
                                    </p:animScale>
                                    <p:animScale>
                                      <p:cBhvr>
                                        <p:cTn id="23" dur="26">
                                          <p:stCondLst>
                                            <p:cond delay="1312"/>
                                          </p:stCondLst>
                                        </p:cTn>
                                        <p:tgtEl>
                                          <p:spTgt spid="3">
                                            <p:txEl>
                                              <p:pRg st="0" end="0"/>
                                            </p:txEl>
                                          </p:spTgt>
                                        </p:tgtEl>
                                      </p:cBhvr>
                                      <p:to x="100000" y="80000"/>
                                    </p:animScale>
                                    <p:animScale>
                                      <p:cBhvr>
                                        <p:cTn id="24" dur="166" decel="50000">
                                          <p:stCondLst>
                                            <p:cond delay="1338"/>
                                          </p:stCondLst>
                                        </p:cTn>
                                        <p:tgtEl>
                                          <p:spTgt spid="3">
                                            <p:txEl>
                                              <p:pRg st="0" end="0"/>
                                            </p:txEl>
                                          </p:spTgt>
                                        </p:tgtEl>
                                      </p:cBhvr>
                                      <p:to x="100000" y="100000"/>
                                    </p:animScale>
                                    <p:animScale>
                                      <p:cBhvr>
                                        <p:cTn id="25" dur="26">
                                          <p:stCondLst>
                                            <p:cond delay="1642"/>
                                          </p:stCondLst>
                                        </p:cTn>
                                        <p:tgtEl>
                                          <p:spTgt spid="3">
                                            <p:txEl>
                                              <p:pRg st="0" end="0"/>
                                            </p:txEl>
                                          </p:spTgt>
                                        </p:tgtEl>
                                      </p:cBhvr>
                                      <p:to x="100000" y="90000"/>
                                    </p:animScale>
                                    <p:animScale>
                                      <p:cBhvr>
                                        <p:cTn id="26" dur="166" decel="50000">
                                          <p:stCondLst>
                                            <p:cond delay="1668"/>
                                          </p:stCondLst>
                                        </p:cTn>
                                        <p:tgtEl>
                                          <p:spTgt spid="3">
                                            <p:txEl>
                                              <p:pRg st="0" end="0"/>
                                            </p:txEl>
                                          </p:spTgt>
                                        </p:tgtEl>
                                      </p:cBhvr>
                                      <p:to x="100000" y="100000"/>
                                    </p:animScale>
                                    <p:animScale>
                                      <p:cBhvr>
                                        <p:cTn id="27" dur="26">
                                          <p:stCondLst>
                                            <p:cond delay="1808"/>
                                          </p:stCondLst>
                                        </p:cTn>
                                        <p:tgtEl>
                                          <p:spTgt spid="3">
                                            <p:txEl>
                                              <p:pRg st="0" end="0"/>
                                            </p:txEl>
                                          </p:spTgt>
                                        </p:tgtEl>
                                      </p:cBhvr>
                                      <p:to x="100000" y="95000"/>
                                    </p:animScale>
                                    <p:animScale>
                                      <p:cBhvr>
                                        <p:cTn id="28" dur="166" decel="50000">
                                          <p:stCondLst>
                                            <p:cond delay="1834"/>
                                          </p:stCondLst>
                                        </p:cTn>
                                        <p:tgtEl>
                                          <p:spTgt spid="3">
                                            <p:txEl>
                                              <p:pRg st="0" end="0"/>
                                            </p:txEl>
                                          </p:spTgt>
                                        </p:tgtEl>
                                      </p:cBhvr>
                                      <p:to x="100000" y="100000"/>
                                    </p:animScale>
                                  </p:childTnLst>
                                </p:cTn>
                              </p:par>
                            </p:childTnLst>
                          </p:cTn>
                        </p:par>
                      </p:childTnLst>
                    </p:cTn>
                  </p:par>
                  <p:par>
                    <p:cTn id="29" fill="hold">
                      <p:stCondLst>
                        <p:cond delay="indefinite"/>
                      </p:stCondLst>
                      <p:childTnLst>
                        <p:par>
                          <p:cTn id="30" fill="hold">
                            <p:stCondLst>
                              <p:cond delay="0"/>
                            </p:stCondLst>
                            <p:childTnLst>
                              <p:par>
                                <p:cTn id="31" presetID="26" presetClass="entr" presetSubtype="0" fill="hold" grpId="0" nodeType="clickEffect">
                                  <p:stCondLst>
                                    <p:cond delay="0"/>
                                  </p:stCondLst>
                                  <p:childTnLst>
                                    <p:set>
                                      <p:cBhvr>
                                        <p:cTn id="32" dur="1" fill="hold">
                                          <p:stCondLst>
                                            <p:cond delay="0"/>
                                          </p:stCondLst>
                                        </p:cTn>
                                        <p:tgtEl>
                                          <p:spTgt spid="3">
                                            <p:txEl>
                                              <p:pRg st="1" end="1"/>
                                            </p:txEl>
                                          </p:spTgt>
                                        </p:tgtEl>
                                        <p:attrNameLst>
                                          <p:attrName>style.visibility</p:attrName>
                                        </p:attrNameLst>
                                      </p:cBhvr>
                                      <p:to>
                                        <p:strVal val="visible"/>
                                      </p:to>
                                    </p:set>
                                    <p:animEffect transition="in" filter="wipe(down)">
                                      <p:cBhvr>
                                        <p:cTn id="33" dur="580">
                                          <p:stCondLst>
                                            <p:cond delay="0"/>
                                          </p:stCondLst>
                                        </p:cTn>
                                        <p:tgtEl>
                                          <p:spTgt spid="3">
                                            <p:txEl>
                                              <p:pRg st="1" end="1"/>
                                            </p:txEl>
                                          </p:spTgt>
                                        </p:tgtEl>
                                      </p:cBhvr>
                                    </p:animEffect>
                                    <p:anim calcmode="lin" valueType="num">
                                      <p:cBhvr>
                                        <p:cTn id="34"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35"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36"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37"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38"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39" dur="26">
                                          <p:stCondLst>
                                            <p:cond delay="650"/>
                                          </p:stCondLst>
                                        </p:cTn>
                                        <p:tgtEl>
                                          <p:spTgt spid="3">
                                            <p:txEl>
                                              <p:pRg st="1" end="1"/>
                                            </p:txEl>
                                          </p:spTgt>
                                        </p:tgtEl>
                                      </p:cBhvr>
                                      <p:to x="100000" y="60000"/>
                                    </p:animScale>
                                    <p:animScale>
                                      <p:cBhvr>
                                        <p:cTn id="40" dur="166" decel="50000">
                                          <p:stCondLst>
                                            <p:cond delay="676"/>
                                          </p:stCondLst>
                                        </p:cTn>
                                        <p:tgtEl>
                                          <p:spTgt spid="3">
                                            <p:txEl>
                                              <p:pRg st="1" end="1"/>
                                            </p:txEl>
                                          </p:spTgt>
                                        </p:tgtEl>
                                      </p:cBhvr>
                                      <p:to x="100000" y="100000"/>
                                    </p:animScale>
                                    <p:animScale>
                                      <p:cBhvr>
                                        <p:cTn id="41" dur="26">
                                          <p:stCondLst>
                                            <p:cond delay="1312"/>
                                          </p:stCondLst>
                                        </p:cTn>
                                        <p:tgtEl>
                                          <p:spTgt spid="3">
                                            <p:txEl>
                                              <p:pRg st="1" end="1"/>
                                            </p:txEl>
                                          </p:spTgt>
                                        </p:tgtEl>
                                      </p:cBhvr>
                                      <p:to x="100000" y="80000"/>
                                    </p:animScale>
                                    <p:animScale>
                                      <p:cBhvr>
                                        <p:cTn id="42" dur="166" decel="50000">
                                          <p:stCondLst>
                                            <p:cond delay="1338"/>
                                          </p:stCondLst>
                                        </p:cTn>
                                        <p:tgtEl>
                                          <p:spTgt spid="3">
                                            <p:txEl>
                                              <p:pRg st="1" end="1"/>
                                            </p:txEl>
                                          </p:spTgt>
                                        </p:tgtEl>
                                      </p:cBhvr>
                                      <p:to x="100000" y="100000"/>
                                    </p:animScale>
                                    <p:animScale>
                                      <p:cBhvr>
                                        <p:cTn id="43" dur="26">
                                          <p:stCondLst>
                                            <p:cond delay="1642"/>
                                          </p:stCondLst>
                                        </p:cTn>
                                        <p:tgtEl>
                                          <p:spTgt spid="3">
                                            <p:txEl>
                                              <p:pRg st="1" end="1"/>
                                            </p:txEl>
                                          </p:spTgt>
                                        </p:tgtEl>
                                      </p:cBhvr>
                                      <p:to x="100000" y="90000"/>
                                    </p:animScale>
                                    <p:animScale>
                                      <p:cBhvr>
                                        <p:cTn id="44" dur="166" decel="50000">
                                          <p:stCondLst>
                                            <p:cond delay="1668"/>
                                          </p:stCondLst>
                                        </p:cTn>
                                        <p:tgtEl>
                                          <p:spTgt spid="3">
                                            <p:txEl>
                                              <p:pRg st="1" end="1"/>
                                            </p:txEl>
                                          </p:spTgt>
                                        </p:tgtEl>
                                      </p:cBhvr>
                                      <p:to x="100000" y="100000"/>
                                    </p:animScale>
                                    <p:animScale>
                                      <p:cBhvr>
                                        <p:cTn id="45" dur="26">
                                          <p:stCondLst>
                                            <p:cond delay="1808"/>
                                          </p:stCondLst>
                                        </p:cTn>
                                        <p:tgtEl>
                                          <p:spTgt spid="3">
                                            <p:txEl>
                                              <p:pRg st="1" end="1"/>
                                            </p:txEl>
                                          </p:spTgt>
                                        </p:tgtEl>
                                      </p:cBhvr>
                                      <p:to x="100000" y="95000"/>
                                    </p:animScale>
                                    <p:animScale>
                                      <p:cBhvr>
                                        <p:cTn id="46" dur="166" decel="50000">
                                          <p:stCondLst>
                                            <p:cond delay="1834"/>
                                          </p:stCondLst>
                                        </p:cTn>
                                        <p:tgtEl>
                                          <p:spTgt spid="3">
                                            <p:txEl>
                                              <p:pRg st="1" end="1"/>
                                            </p:txEl>
                                          </p:spTgt>
                                        </p:tgtEl>
                                      </p:cBhvr>
                                      <p:to x="100000" y="100000"/>
                                    </p:animScale>
                                  </p:childTnLst>
                                </p:cTn>
                              </p:par>
                            </p:childTnLst>
                          </p:cTn>
                        </p:par>
                      </p:childTnLst>
                    </p:cTn>
                  </p:par>
                  <p:par>
                    <p:cTn id="47" fill="hold">
                      <p:stCondLst>
                        <p:cond delay="indefinite"/>
                      </p:stCondLst>
                      <p:childTnLst>
                        <p:par>
                          <p:cTn id="48" fill="hold">
                            <p:stCondLst>
                              <p:cond delay="0"/>
                            </p:stCondLst>
                            <p:childTnLst>
                              <p:par>
                                <p:cTn id="49" presetID="26" presetClass="entr" presetSubtype="0" fill="hold" grpId="0" nodeType="clickEffect">
                                  <p:stCondLst>
                                    <p:cond delay="0"/>
                                  </p:stCondLst>
                                  <p:childTnLst>
                                    <p:set>
                                      <p:cBhvr>
                                        <p:cTn id="50" dur="1" fill="hold">
                                          <p:stCondLst>
                                            <p:cond delay="0"/>
                                          </p:stCondLst>
                                        </p:cTn>
                                        <p:tgtEl>
                                          <p:spTgt spid="3">
                                            <p:txEl>
                                              <p:pRg st="2" end="2"/>
                                            </p:txEl>
                                          </p:spTgt>
                                        </p:tgtEl>
                                        <p:attrNameLst>
                                          <p:attrName>style.visibility</p:attrName>
                                        </p:attrNameLst>
                                      </p:cBhvr>
                                      <p:to>
                                        <p:strVal val="visible"/>
                                      </p:to>
                                    </p:set>
                                    <p:animEffect transition="in" filter="wipe(down)">
                                      <p:cBhvr>
                                        <p:cTn id="51" dur="580">
                                          <p:stCondLst>
                                            <p:cond delay="0"/>
                                          </p:stCondLst>
                                        </p:cTn>
                                        <p:tgtEl>
                                          <p:spTgt spid="3">
                                            <p:txEl>
                                              <p:pRg st="2" end="2"/>
                                            </p:txEl>
                                          </p:spTgt>
                                        </p:tgtEl>
                                      </p:cBhvr>
                                    </p:animEffect>
                                    <p:anim calcmode="lin" valueType="num">
                                      <p:cBhvr>
                                        <p:cTn id="52"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53"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54"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55"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56"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57" dur="26">
                                          <p:stCondLst>
                                            <p:cond delay="650"/>
                                          </p:stCondLst>
                                        </p:cTn>
                                        <p:tgtEl>
                                          <p:spTgt spid="3">
                                            <p:txEl>
                                              <p:pRg st="2" end="2"/>
                                            </p:txEl>
                                          </p:spTgt>
                                        </p:tgtEl>
                                      </p:cBhvr>
                                      <p:to x="100000" y="60000"/>
                                    </p:animScale>
                                    <p:animScale>
                                      <p:cBhvr>
                                        <p:cTn id="58" dur="166" decel="50000">
                                          <p:stCondLst>
                                            <p:cond delay="676"/>
                                          </p:stCondLst>
                                        </p:cTn>
                                        <p:tgtEl>
                                          <p:spTgt spid="3">
                                            <p:txEl>
                                              <p:pRg st="2" end="2"/>
                                            </p:txEl>
                                          </p:spTgt>
                                        </p:tgtEl>
                                      </p:cBhvr>
                                      <p:to x="100000" y="100000"/>
                                    </p:animScale>
                                    <p:animScale>
                                      <p:cBhvr>
                                        <p:cTn id="59" dur="26">
                                          <p:stCondLst>
                                            <p:cond delay="1312"/>
                                          </p:stCondLst>
                                        </p:cTn>
                                        <p:tgtEl>
                                          <p:spTgt spid="3">
                                            <p:txEl>
                                              <p:pRg st="2" end="2"/>
                                            </p:txEl>
                                          </p:spTgt>
                                        </p:tgtEl>
                                      </p:cBhvr>
                                      <p:to x="100000" y="80000"/>
                                    </p:animScale>
                                    <p:animScale>
                                      <p:cBhvr>
                                        <p:cTn id="60" dur="166" decel="50000">
                                          <p:stCondLst>
                                            <p:cond delay="1338"/>
                                          </p:stCondLst>
                                        </p:cTn>
                                        <p:tgtEl>
                                          <p:spTgt spid="3">
                                            <p:txEl>
                                              <p:pRg st="2" end="2"/>
                                            </p:txEl>
                                          </p:spTgt>
                                        </p:tgtEl>
                                      </p:cBhvr>
                                      <p:to x="100000" y="100000"/>
                                    </p:animScale>
                                    <p:animScale>
                                      <p:cBhvr>
                                        <p:cTn id="61" dur="26">
                                          <p:stCondLst>
                                            <p:cond delay="1642"/>
                                          </p:stCondLst>
                                        </p:cTn>
                                        <p:tgtEl>
                                          <p:spTgt spid="3">
                                            <p:txEl>
                                              <p:pRg st="2" end="2"/>
                                            </p:txEl>
                                          </p:spTgt>
                                        </p:tgtEl>
                                      </p:cBhvr>
                                      <p:to x="100000" y="90000"/>
                                    </p:animScale>
                                    <p:animScale>
                                      <p:cBhvr>
                                        <p:cTn id="62" dur="166" decel="50000">
                                          <p:stCondLst>
                                            <p:cond delay="1668"/>
                                          </p:stCondLst>
                                        </p:cTn>
                                        <p:tgtEl>
                                          <p:spTgt spid="3">
                                            <p:txEl>
                                              <p:pRg st="2" end="2"/>
                                            </p:txEl>
                                          </p:spTgt>
                                        </p:tgtEl>
                                      </p:cBhvr>
                                      <p:to x="100000" y="100000"/>
                                    </p:animScale>
                                    <p:animScale>
                                      <p:cBhvr>
                                        <p:cTn id="63" dur="26">
                                          <p:stCondLst>
                                            <p:cond delay="1808"/>
                                          </p:stCondLst>
                                        </p:cTn>
                                        <p:tgtEl>
                                          <p:spTgt spid="3">
                                            <p:txEl>
                                              <p:pRg st="2" end="2"/>
                                            </p:txEl>
                                          </p:spTgt>
                                        </p:tgtEl>
                                      </p:cBhvr>
                                      <p:to x="100000" y="95000"/>
                                    </p:animScale>
                                    <p:animScale>
                                      <p:cBhvr>
                                        <p:cTn id="64" dur="166" decel="50000">
                                          <p:stCondLst>
                                            <p:cond delay="1834"/>
                                          </p:stCondLst>
                                        </p:cTn>
                                        <p:tgtEl>
                                          <p:spTgt spid="3">
                                            <p:txEl>
                                              <p:pRg st="2" end="2"/>
                                            </p:txEl>
                                          </p:spTgt>
                                        </p:tgtEl>
                                      </p:cBhvr>
                                      <p:to x="100000" y="100000"/>
                                    </p:animScale>
                                  </p:childTnLst>
                                </p:cTn>
                              </p:par>
                            </p:childTnLst>
                          </p:cTn>
                        </p:par>
                      </p:childTnLst>
                    </p:cTn>
                  </p:par>
                  <p:par>
                    <p:cTn id="65" fill="hold">
                      <p:stCondLst>
                        <p:cond delay="indefinite"/>
                      </p:stCondLst>
                      <p:childTnLst>
                        <p:par>
                          <p:cTn id="66" fill="hold">
                            <p:stCondLst>
                              <p:cond delay="0"/>
                            </p:stCondLst>
                            <p:childTnLst>
                              <p:par>
                                <p:cTn id="67" presetID="26" presetClass="entr" presetSubtype="0" fill="hold" grpId="0" nodeType="clickEffect">
                                  <p:stCondLst>
                                    <p:cond delay="0"/>
                                  </p:stCondLst>
                                  <p:childTnLst>
                                    <p:set>
                                      <p:cBhvr>
                                        <p:cTn id="68" dur="1" fill="hold">
                                          <p:stCondLst>
                                            <p:cond delay="0"/>
                                          </p:stCondLst>
                                        </p:cTn>
                                        <p:tgtEl>
                                          <p:spTgt spid="3">
                                            <p:txEl>
                                              <p:pRg st="3" end="3"/>
                                            </p:txEl>
                                          </p:spTgt>
                                        </p:tgtEl>
                                        <p:attrNameLst>
                                          <p:attrName>style.visibility</p:attrName>
                                        </p:attrNameLst>
                                      </p:cBhvr>
                                      <p:to>
                                        <p:strVal val="visible"/>
                                      </p:to>
                                    </p:set>
                                    <p:animEffect transition="in" filter="wipe(down)">
                                      <p:cBhvr>
                                        <p:cTn id="69" dur="580">
                                          <p:stCondLst>
                                            <p:cond delay="0"/>
                                          </p:stCondLst>
                                        </p:cTn>
                                        <p:tgtEl>
                                          <p:spTgt spid="3">
                                            <p:txEl>
                                              <p:pRg st="3" end="3"/>
                                            </p:txEl>
                                          </p:spTgt>
                                        </p:tgtEl>
                                      </p:cBhvr>
                                    </p:animEffect>
                                    <p:anim calcmode="lin" valueType="num">
                                      <p:cBhvr>
                                        <p:cTn id="70"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71"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72"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73"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74"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75" dur="26">
                                          <p:stCondLst>
                                            <p:cond delay="650"/>
                                          </p:stCondLst>
                                        </p:cTn>
                                        <p:tgtEl>
                                          <p:spTgt spid="3">
                                            <p:txEl>
                                              <p:pRg st="3" end="3"/>
                                            </p:txEl>
                                          </p:spTgt>
                                        </p:tgtEl>
                                      </p:cBhvr>
                                      <p:to x="100000" y="60000"/>
                                    </p:animScale>
                                    <p:animScale>
                                      <p:cBhvr>
                                        <p:cTn id="76" dur="166" decel="50000">
                                          <p:stCondLst>
                                            <p:cond delay="676"/>
                                          </p:stCondLst>
                                        </p:cTn>
                                        <p:tgtEl>
                                          <p:spTgt spid="3">
                                            <p:txEl>
                                              <p:pRg st="3" end="3"/>
                                            </p:txEl>
                                          </p:spTgt>
                                        </p:tgtEl>
                                      </p:cBhvr>
                                      <p:to x="100000" y="100000"/>
                                    </p:animScale>
                                    <p:animScale>
                                      <p:cBhvr>
                                        <p:cTn id="77" dur="26">
                                          <p:stCondLst>
                                            <p:cond delay="1312"/>
                                          </p:stCondLst>
                                        </p:cTn>
                                        <p:tgtEl>
                                          <p:spTgt spid="3">
                                            <p:txEl>
                                              <p:pRg st="3" end="3"/>
                                            </p:txEl>
                                          </p:spTgt>
                                        </p:tgtEl>
                                      </p:cBhvr>
                                      <p:to x="100000" y="80000"/>
                                    </p:animScale>
                                    <p:animScale>
                                      <p:cBhvr>
                                        <p:cTn id="78" dur="166" decel="50000">
                                          <p:stCondLst>
                                            <p:cond delay="1338"/>
                                          </p:stCondLst>
                                        </p:cTn>
                                        <p:tgtEl>
                                          <p:spTgt spid="3">
                                            <p:txEl>
                                              <p:pRg st="3" end="3"/>
                                            </p:txEl>
                                          </p:spTgt>
                                        </p:tgtEl>
                                      </p:cBhvr>
                                      <p:to x="100000" y="100000"/>
                                    </p:animScale>
                                    <p:animScale>
                                      <p:cBhvr>
                                        <p:cTn id="79" dur="26">
                                          <p:stCondLst>
                                            <p:cond delay="1642"/>
                                          </p:stCondLst>
                                        </p:cTn>
                                        <p:tgtEl>
                                          <p:spTgt spid="3">
                                            <p:txEl>
                                              <p:pRg st="3" end="3"/>
                                            </p:txEl>
                                          </p:spTgt>
                                        </p:tgtEl>
                                      </p:cBhvr>
                                      <p:to x="100000" y="90000"/>
                                    </p:animScale>
                                    <p:animScale>
                                      <p:cBhvr>
                                        <p:cTn id="80" dur="166" decel="50000">
                                          <p:stCondLst>
                                            <p:cond delay="1668"/>
                                          </p:stCondLst>
                                        </p:cTn>
                                        <p:tgtEl>
                                          <p:spTgt spid="3">
                                            <p:txEl>
                                              <p:pRg st="3" end="3"/>
                                            </p:txEl>
                                          </p:spTgt>
                                        </p:tgtEl>
                                      </p:cBhvr>
                                      <p:to x="100000" y="100000"/>
                                    </p:animScale>
                                    <p:animScale>
                                      <p:cBhvr>
                                        <p:cTn id="81" dur="26">
                                          <p:stCondLst>
                                            <p:cond delay="1808"/>
                                          </p:stCondLst>
                                        </p:cTn>
                                        <p:tgtEl>
                                          <p:spTgt spid="3">
                                            <p:txEl>
                                              <p:pRg st="3" end="3"/>
                                            </p:txEl>
                                          </p:spTgt>
                                        </p:tgtEl>
                                      </p:cBhvr>
                                      <p:to x="100000" y="95000"/>
                                    </p:animScale>
                                    <p:animScale>
                                      <p:cBhvr>
                                        <p:cTn id="82" dur="166" decel="50000">
                                          <p:stCondLst>
                                            <p:cond delay="1834"/>
                                          </p:stCondLst>
                                        </p:cTn>
                                        <p:tgtEl>
                                          <p:spTgt spid="3">
                                            <p:txEl>
                                              <p:pRg st="3" end="3"/>
                                            </p:txEl>
                                          </p:spTgt>
                                        </p:tgtEl>
                                      </p:cBhvr>
                                      <p:to x="100000" y="100000"/>
                                    </p:animScale>
                                  </p:childTnLst>
                                </p:cTn>
                              </p:par>
                            </p:childTnLst>
                          </p:cTn>
                        </p:par>
                      </p:childTnLst>
                    </p:cTn>
                  </p:par>
                  <p:par>
                    <p:cTn id="83" fill="hold">
                      <p:stCondLst>
                        <p:cond delay="indefinite"/>
                      </p:stCondLst>
                      <p:childTnLst>
                        <p:par>
                          <p:cTn id="84" fill="hold">
                            <p:stCondLst>
                              <p:cond delay="0"/>
                            </p:stCondLst>
                            <p:childTnLst>
                              <p:par>
                                <p:cTn id="85" presetID="26" presetClass="entr" presetSubtype="0" fill="hold" grpId="0" nodeType="clickEffect">
                                  <p:stCondLst>
                                    <p:cond delay="0"/>
                                  </p:stCondLst>
                                  <p:childTnLst>
                                    <p:set>
                                      <p:cBhvr>
                                        <p:cTn id="86" dur="1" fill="hold">
                                          <p:stCondLst>
                                            <p:cond delay="0"/>
                                          </p:stCondLst>
                                        </p:cTn>
                                        <p:tgtEl>
                                          <p:spTgt spid="3">
                                            <p:txEl>
                                              <p:pRg st="4" end="4"/>
                                            </p:txEl>
                                          </p:spTgt>
                                        </p:tgtEl>
                                        <p:attrNameLst>
                                          <p:attrName>style.visibility</p:attrName>
                                        </p:attrNameLst>
                                      </p:cBhvr>
                                      <p:to>
                                        <p:strVal val="visible"/>
                                      </p:to>
                                    </p:set>
                                    <p:animEffect transition="in" filter="wipe(down)">
                                      <p:cBhvr>
                                        <p:cTn id="87" dur="580">
                                          <p:stCondLst>
                                            <p:cond delay="0"/>
                                          </p:stCondLst>
                                        </p:cTn>
                                        <p:tgtEl>
                                          <p:spTgt spid="3">
                                            <p:txEl>
                                              <p:pRg st="4" end="4"/>
                                            </p:txEl>
                                          </p:spTgt>
                                        </p:tgtEl>
                                      </p:cBhvr>
                                    </p:animEffect>
                                    <p:anim calcmode="lin" valueType="num">
                                      <p:cBhvr>
                                        <p:cTn id="88" dur="1822"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3">
                                            <p:txEl>
                                              <p:pRg st="4" end="4"/>
                                            </p:txEl>
                                          </p:spTgt>
                                        </p:tgtEl>
                                        <p:attrNameLst>
                                          <p:attrName>ppt_y</p:attrName>
                                        </p:attrNameLst>
                                      </p:cBhvr>
                                      <p:tavLst>
                                        <p:tav tm="0" fmla="#ppt_y-sin(pi*$)/81">
                                          <p:val>
                                            <p:fltVal val="0"/>
                                          </p:val>
                                        </p:tav>
                                        <p:tav tm="100000">
                                          <p:val>
                                            <p:fltVal val="1"/>
                                          </p:val>
                                        </p:tav>
                                      </p:tavLst>
                                    </p:anim>
                                    <p:animScale>
                                      <p:cBhvr>
                                        <p:cTn id="93" dur="26">
                                          <p:stCondLst>
                                            <p:cond delay="650"/>
                                          </p:stCondLst>
                                        </p:cTn>
                                        <p:tgtEl>
                                          <p:spTgt spid="3">
                                            <p:txEl>
                                              <p:pRg st="4" end="4"/>
                                            </p:txEl>
                                          </p:spTgt>
                                        </p:tgtEl>
                                      </p:cBhvr>
                                      <p:to x="100000" y="60000"/>
                                    </p:animScale>
                                    <p:animScale>
                                      <p:cBhvr>
                                        <p:cTn id="94" dur="166" decel="50000">
                                          <p:stCondLst>
                                            <p:cond delay="676"/>
                                          </p:stCondLst>
                                        </p:cTn>
                                        <p:tgtEl>
                                          <p:spTgt spid="3">
                                            <p:txEl>
                                              <p:pRg st="4" end="4"/>
                                            </p:txEl>
                                          </p:spTgt>
                                        </p:tgtEl>
                                      </p:cBhvr>
                                      <p:to x="100000" y="100000"/>
                                    </p:animScale>
                                    <p:animScale>
                                      <p:cBhvr>
                                        <p:cTn id="95" dur="26">
                                          <p:stCondLst>
                                            <p:cond delay="1312"/>
                                          </p:stCondLst>
                                        </p:cTn>
                                        <p:tgtEl>
                                          <p:spTgt spid="3">
                                            <p:txEl>
                                              <p:pRg st="4" end="4"/>
                                            </p:txEl>
                                          </p:spTgt>
                                        </p:tgtEl>
                                      </p:cBhvr>
                                      <p:to x="100000" y="80000"/>
                                    </p:animScale>
                                    <p:animScale>
                                      <p:cBhvr>
                                        <p:cTn id="96" dur="166" decel="50000">
                                          <p:stCondLst>
                                            <p:cond delay="1338"/>
                                          </p:stCondLst>
                                        </p:cTn>
                                        <p:tgtEl>
                                          <p:spTgt spid="3">
                                            <p:txEl>
                                              <p:pRg st="4" end="4"/>
                                            </p:txEl>
                                          </p:spTgt>
                                        </p:tgtEl>
                                      </p:cBhvr>
                                      <p:to x="100000" y="100000"/>
                                    </p:animScale>
                                    <p:animScale>
                                      <p:cBhvr>
                                        <p:cTn id="97" dur="26">
                                          <p:stCondLst>
                                            <p:cond delay="1642"/>
                                          </p:stCondLst>
                                        </p:cTn>
                                        <p:tgtEl>
                                          <p:spTgt spid="3">
                                            <p:txEl>
                                              <p:pRg st="4" end="4"/>
                                            </p:txEl>
                                          </p:spTgt>
                                        </p:tgtEl>
                                      </p:cBhvr>
                                      <p:to x="100000" y="90000"/>
                                    </p:animScale>
                                    <p:animScale>
                                      <p:cBhvr>
                                        <p:cTn id="98" dur="166" decel="50000">
                                          <p:stCondLst>
                                            <p:cond delay="1668"/>
                                          </p:stCondLst>
                                        </p:cTn>
                                        <p:tgtEl>
                                          <p:spTgt spid="3">
                                            <p:txEl>
                                              <p:pRg st="4" end="4"/>
                                            </p:txEl>
                                          </p:spTgt>
                                        </p:tgtEl>
                                      </p:cBhvr>
                                      <p:to x="100000" y="100000"/>
                                    </p:animScale>
                                    <p:animScale>
                                      <p:cBhvr>
                                        <p:cTn id="99" dur="26">
                                          <p:stCondLst>
                                            <p:cond delay="1808"/>
                                          </p:stCondLst>
                                        </p:cTn>
                                        <p:tgtEl>
                                          <p:spTgt spid="3">
                                            <p:txEl>
                                              <p:pRg st="4" end="4"/>
                                            </p:txEl>
                                          </p:spTgt>
                                        </p:tgtEl>
                                      </p:cBhvr>
                                      <p:to x="100000" y="95000"/>
                                    </p:animScale>
                                    <p:animScale>
                                      <p:cBhvr>
                                        <p:cTn id="100" dur="166" decel="50000">
                                          <p:stCondLst>
                                            <p:cond delay="1834"/>
                                          </p:stCondLst>
                                        </p:cTn>
                                        <p:tgtEl>
                                          <p:spTgt spid="3">
                                            <p:txEl>
                                              <p:pRg st="4" end="4"/>
                                            </p:txEl>
                                          </p:spTgt>
                                        </p:tgtEl>
                                      </p:cBhvr>
                                      <p:to x="100000" y="100000"/>
                                    </p:animScale>
                                  </p:childTnLst>
                                </p:cTn>
                              </p:par>
                            </p:childTnLst>
                          </p:cTn>
                        </p:par>
                      </p:childTnLst>
                    </p:cTn>
                  </p:par>
                  <p:par>
                    <p:cTn id="101" fill="hold">
                      <p:stCondLst>
                        <p:cond delay="indefinite"/>
                      </p:stCondLst>
                      <p:childTnLst>
                        <p:par>
                          <p:cTn id="102" fill="hold">
                            <p:stCondLst>
                              <p:cond delay="0"/>
                            </p:stCondLst>
                            <p:childTnLst>
                              <p:par>
                                <p:cTn id="103" presetID="26" presetClass="entr" presetSubtype="0" fill="hold" grpId="0" nodeType="clickEffect">
                                  <p:stCondLst>
                                    <p:cond delay="0"/>
                                  </p:stCondLst>
                                  <p:childTnLst>
                                    <p:set>
                                      <p:cBhvr>
                                        <p:cTn id="104" dur="1" fill="hold">
                                          <p:stCondLst>
                                            <p:cond delay="0"/>
                                          </p:stCondLst>
                                        </p:cTn>
                                        <p:tgtEl>
                                          <p:spTgt spid="3">
                                            <p:txEl>
                                              <p:pRg st="5" end="5"/>
                                            </p:txEl>
                                          </p:spTgt>
                                        </p:tgtEl>
                                        <p:attrNameLst>
                                          <p:attrName>style.visibility</p:attrName>
                                        </p:attrNameLst>
                                      </p:cBhvr>
                                      <p:to>
                                        <p:strVal val="visible"/>
                                      </p:to>
                                    </p:set>
                                    <p:animEffect transition="in" filter="wipe(down)">
                                      <p:cBhvr>
                                        <p:cTn id="105" dur="580">
                                          <p:stCondLst>
                                            <p:cond delay="0"/>
                                          </p:stCondLst>
                                        </p:cTn>
                                        <p:tgtEl>
                                          <p:spTgt spid="3">
                                            <p:txEl>
                                              <p:pRg st="5" end="5"/>
                                            </p:txEl>
                                          </p:spTgt>
                                        </p:tgtEl>
                                      </p:cBhvr>
                                    </p:animEffect>
                                    <p:anim calcmode="lin" valueType="num">
                                      <p:cBhvr>
                                        <p:cTn id="106" dur="1822" tmFilter="0,0; 0.14,0.36; 0.43,0.73; 0.71,0.91; 1.0,1.0">
                                          <p:stCondLst>
                                            <p:cond delay="0"/>
                                          </p:stCondLst>
                                        </p:cTn>
                                        <p:tgtEl>
                                          <p:spTgt spid="3">
                                            <p:txEl>
                                              <p:pRg st="5" end="5"/>
                                            </p:txEl>
                                          </p:spTgt>
                                        </p:tgtEl>
                                        <p:attrNameLst>
                                          <p:attrName>ppt_x</p:attrName>
                                        </p:attrNameLst>
                                      </p:cBhvr>
                                      <p:tavLst>
                                        <p:tav tm="0">
                                          <p:val>
                                            <p:strVal val="#ppt_x-0.25"/>
                                          </p:val>
                                        </p:tav>
                                        <p:tav tm="100000">
                                          <p:val>
                                            <p:strVal val="#ppt_x"/>
                                          </p:val>
                                        </p:tav>
                                      </p:tavLst>
                                    </p:anim>
                                    <p:anim calcmode="lin" valueType="num">
                                      <p:cBhvr>
                                        <p:cTn id="107" dur="664" tmFilter="0.0,0.0; 0.25,0.07; 0.50,0.2; 0.75,0.467; 1.0,1.0">
                                          <p:stCondLst>
                                            <p:cond delay="0"/>
                                          </p:stCondLst>
                                        </p:cTn>
                                        <p:tgtEl>
                                          <p:spTgt spid="3">
                                            <p:txEl>
                                              <p:pRg st="5" end="5"/>
                                            </p:txEl>
                                          </p:spTgt>
                                        </p:tgtEl>
                                        <p:attrNameLst>
                                          <p:attrName>ppt_y</p:attrName>
                                        </p:attrNameLst>
                                      </p:cBhvr>
                                      <p:tavLst>
                                        <p:tav tm="0" fmla="#ppt_y-sin(pi*$)/3">
                                          <p:val>
                                            <p:fltVal val="0.5"/>
                                          </p:val>
                                        </p:tav>
                                        <p:tav tm="100000">
                                          <p:val>
                                            <p:fltVal val="1"/>
                                          </p:val>
                                        </p:tav>
                                      </p:tavLst>
                                    </p:anim>
                                    <p:anim calcmode="lin" valueType="num">
                                      <p:cBhvr>
                                        <p:cTn id="108" dur="664" tmFilter="0, 0; 0.125,0.2665; 0.25,0.4; 0.375,0.465; 0.5,0.5;  0.625,0.535; 0.75,0.6; 0.875,0.7335; 1,1">
                                          <p:stCondLst>
                                            <p:cond delay="664"/>
                                          </p:stCondLst>
                                        </p:cTn>
                                        <p:tgtEl>
                                          <p:spTgt spid="3">
                                            <p:txEl>
                                              <p:pRg st="5" end="5"/>
                                            </p:txEl>
                                          </p:spTgt>
                                        </p:tgtEl>
                                        <p:attrNameLst>
                                          <p:attrName>ppt_y</p:attrName>
                                        </p:attrNameLst>
                                      </p:cBhvr>
                                      <p:tavLst>
                                        <p:tav tm="0" fmla="#ppt_y-sin(pi*$)/9">
                                          <p:val>
                                            <p:fltVal val="0"/>
                                          </p:val>
                                        </p:tav>
                                        <p:tav tm="100000">
                                          <p:val>
                                            <p:fltVal val="1"/>
                                          </p:val>
                                        </p:tav>
                                      </p:tavLst>
                                    </p:anim>
                                    <p:anim calcmode="lin" valueType="num">
                                      <p:cBhvr>
                                        <p:cTn id="109" dur="332" tmFilter="0, 0; 0.125,0.2665; 0.25,0.4; 0.375,0.465; 0.5,0.5;  0.625,0.535; 0.75,0.6; 0.875,0.7335; 1,1">
                                          <p:stCondLst>
                                            <p:cond delay="1324"/>
                                          </p:stCondLst>
                                        </p:cTn>
                                        <p:tgtEl>
                                          <p:spTgt spid="3">
                                            <p:txEl>
                                              <p:pRg st="5" end="5"/>
                                            </p:txEl>
                                          </p:spTgt>
                                        </p:tgtEl>
                                        <p:attrNameLst>
                                          <p:attrName>ppt_y</p:attrName>
                                        </p:attrNameLst>
                                      </p:cBhvr>
                                      <p:tavLst>
                                        <p:tav tm="0" fmla="#ppt_y-sin(pi*$)/27">
                                          <p:val>
                                            <p:fltVal val="0"/>
                                          </p:val>
                                        </p:tav>
                                        <p:tav tm="100000">
                                          <p:val>
                                            <p:fltVal val="1"/>
                                          </p:val>
                                        </p:tav>
                                      </p:tavLst>
                                    </p:anim>
                                    <p:anim calcmode="lin" valueType="num">
                                      <p:cBhvr>
                                        <p:cTn id="110" dur="164" tmFilter="0, 0; 0.125,0.2665; 0.25,0.4; 0.375,0.465; 0.5,0.5;  0.625,0.535; 0.75,0.6; 0.875,0.7335; 1,1">
                                          <p:stCondLst>
                                            <p:cond delay="1656"/>
                                          </p:stCondLst>
                                        </p:cTn>
                                        <p:tgtEl>
                                          <p:spTgt spid="3">
                                            <p:txEl>
                                              <p:pRg st="5" end="5"/>
                                            </p:txEl>
                                          </p:spTgt>
                                        </p:tgtEl>
                                        <p:attrNameLst>
                                          <p:attrName>ppt_y</p:attrName>
                                        </p:attrNameLst>
                                      </p:cBhvr>
                                      <p:tavLst>
                                        <p:tav tm="0" fmla="#ppt_y-sin(pi*$)/81">
                                          <p:val>
                                            <p:fltVal val="0"/>
                                          </p:val>
                                        </p:tav>
                                        <p:tav tm="100000">
                                          <p:val>
                                            <p:fltVal val="1"/>
                                          </p:val>
                                        </p:tav>
                                      </p:tavLst>
                                    </p:anim>
                                    <p:animScale>
                                      <p:cBhvr>
                                        <p:cTn id="111" dur="26">
                                          <p:stCondLst>
                                            <p:cond delay="650"/>
                                          </p:stCondLst>
                                        </p:cTn>
                                        <p:tgtEl>
                                          <p:spTgt spid="3">
                                            <p:txEl>
                                              <p:pRg st="5" end="5"/>
                                            </p:txEl>
                                          </p:spTgt>
                                        </p:tgtEl>
                                      </p:cBhvr>
                                      <p:to x="100000" y="60000"/>
                                    </p:animScale>
                                    <p:animScale>
                                      <p:cBhvr>
                                        <p:cTn id="112" dur="166" decel="50000">
                                          <p:stCondLst>
                                            <p:cond delay="676"/>
                                          </p:stCondLst>
                                        </p:cTn>
                                        <p:tgtEl>
                                          <p:spTgt spid="3">
                                            <p:txEl>
                                              <p:pRg st="5" end="5"/>
                                            </p:txEl>
                                          </p:spTgt>
                                        </p:tgtEl>
                                      </p:cBhvr>
                                      <p:to x="100000" y="100000"/>
                                    </p:animScale>
                                    <p:animScale>
                                      <p:cBhvr>
                                        <p:cTn id="113" dur="26">
                                          <p:stCondLst>
                                            <p:cond delay="1312"/>
                                          </p:stCondLst>
                                        </p:cTn>
                                        <p:tgtEl>
                                          <p:spTgt spid="3">
                                            <p:txEl>
                                              <p:pRg st="5" end="5"/>
                                            </p:txEl>
                                          </p:spTgt>
                                        </p:tgtEl>
                                      </p:cBhvr>
                                      <p:to x="100000" y="80000"/>
                                    </p:animScale>
                                    <p:animScale>
                                      <p:cBhvr>
                                        <p:cTn id="114" dur="166" decel="50000">
                                          <p:stCondLst>
                                            <p:cond delay="1338"/>
                                          </p:stCondLst>
                                        </p:cTn>
                                        <p:tgtEl>
                                          <p:spTgt spid="3">
                                            <p:txEl>
                                              <p:pRg st="5" end="5"/>
                                            </p:txEl>
                                          </p:spTgt>
                                        </p:tgtEl>
                                      </p:cBhvr>
                                      <p:to x="100000" y="100000"/>
                                    </p:animScale>
                                    <p:animScale>
                                      <p:cBhvr>
                                        <p:cTn id="115" dur="26">
                                          <p:stCondLst>
                                            <p:cond delay="1642"/>
                                          </p:stCondLst>
                                        </p:cTn>
                                        <p:tgtEl>
                                          <p:spTgt spid="3">
                                            <p:txEl>
                                              <p:pRg st="5" end="5"/>
                                            </p:txEl>
                                          </p:spTgt>
                                        </p:tgtEl>
                                      </p:cBhvr>
                                      <p:to x="100000" y="90000"/>
                                    </p:animScale>
                                    <p:animScale>
                                      <p:cBhvr>
                                        <p:cTn id="116" dur="166" decel="50000">
                                          <p:stCondLst>
                                            <p:cond delay="1668"/>
                                          </p:stCondLst>
                                        </p:cTn>
                                        <p:tgtEl>
                                          <p:spTgt spid="3">
                                            <p:txEl>
                                              <p:pRg st="5" end="5"/>
                                            </p:txEl>
                                          </p:spTgt>
                                        </p:tgtEl>
                                      </p:cBhvr>
                                      <p:to x="100000" y="100000"/>
                                    </p:animScale>
                                    <p:animScale>
                                      <p:cBhvr>
                                        <p:cTn id="117" dur="26">
                                          <p:stCondLst>
                                            <p:cond delay="1808"/>
                                          </p:stCondLst>
                                        </p:cTn>
                                        <p:tgtEl>
                                          <p:spTgt spid="3">
                                            <p:txEl>
                                              <p:pRg st="5" end="5"/>
                                            </p:txEl>
                                          </p:spTgt>
                                        </p:tgtEl>
                                      </p:cBhvr>
                                      <p:to x="100000" y="95000"/>
                                    </p:animScale>
                                    <p:animScale>
                                      <p:cBhvr>
                                        <p:cTn id="118" dur="166" decel="50000">
                                          <p:stCondLst>
                                            <p:cond delay="1834"/>
                                          </p:stCondLst>
                                        </p:cTn>
                                        <p:tgtEl>
                                          <p:spTgt spid="3">
                                            <p:txEl>
                                              <p:pRg st="5" end="5"/>
                                            </p:txEl>
                                          </p:spTgt>
                                        </p:tgtEl>
                                      </p:cBhvr>
                                      <p:to x="100000" y="100000"/>
                                    </p:animScale>
                                  </p:childTnLst>
                                </p:cTn>
                              </p:par>
                            </p:childTnLst>
                          </p:cTn>
                        </p:par>
                      </p:childTnLst>
                    </p:cTn>
                  </p:par>
                  <p:par>
                    <p:cTn id="119" fill="hold">
                      <p:stCondLst>
                        <p:cond delay="indefinite"/>
                      </p:stCondLst>
                      <p:childTnLst>
                        <p:par>
                          <p:cTn id="120" fill="hold">
                            <p:stCondLst>
                              <p:cond delay="0"/>
                            </p:stCondLst>
                            <p:childTnLst>
                              <p:par>
                                <p:cTn id="121" presetID="26" presetClass="entr" presetSubtype="0" fill="hold" grpId="0" nodeType="clickEffect">
                                  <p:stCondLst>
                                    <p:cond delay="0"/>
                                  </p:stCondLst>
                                  <p:childTnLst>
                                    <p:set>
                                      <p:cBhvr>
                                        <p:cTn id="122" dur="1" fill="hold">
                                          <p:stCondLst>
                                            <p:cond delay="0"/>
                                          </p:stCondLst>
                                        </p:cTn>
                                        <p:tgtEl>
                                          <p:spTgt spid="3">
                                            <p:txEl>
                                              <p:pRg st="6" end="6"/>
                                            </p:txEl>
                                          </p:spTgt>
                                        </p:tgtEl>
                                        <p:attrNameLst>
                                          <p:attrName>style.visibility</p:attrName>
                                        </p:attrNameLst>
                                      </p:cBhvr>
                                      <p:to>
                                        <p:strVal val="visible"/>
                                      </p:to>
                                    </p:set>
                                    <p:animEffect transition="in" filter="wipe(down)">
                                      <p:cBhvr>
                                        <p:cTn id="123" dur="580">
                                          <p:stCondLst>
                                            <p:cond delay="0"/>
                                          </p:stCondLst>
                                        </p:cTn>
                                        <p:tgtEl>
                                          <p:spTgt spid="3">
                                            <p:txEl>
                                              <p:pRg st="6" end="6"/>
                                            </p:txEl>
                                          </p:spTgt>
                                        </p:tgtEl>
                                      </p:cBhvr>
                                    </p:animEffect>
                                    <p:anim calcmode="lin" valueType="num">
                                      <p:cBhvr>
                                        <p:cTn id="124" dur="1822" tmFilter="0,0; 0.14,0.36; 0.43,0.73; 0.71,0.91; 1.0,1.0">
                                          <p:stCondLst>
                                            <p:cond delay="0"/>
                                          </p:stCondLst>
                                        </p:cTn>
                                        <p:tgtEl>
                                          <p:spTgt spid="3">
                                            <p:txEl>
                                              <p:pRg st="6" end="6"/>
                                            </p:txEl>
                                          </p:spTgt>
                                        </p:tgtEl>
                                        <p:attrNameLst>
                                          <p:attrName>ppt_x</p:attrName>
                                        </p:attrNameLst>
                                      </p:cBhvr>
                                      <p:tavLst>
                                        <p:tav tm="0">
                                          <p:val>
                                            <p:strVal val="#ppt_x-0.25"/>
                                          </p:val>
                                        </p:tav>
                                        <p:tav tm="100000">
                                          <p:val>
                                            <p:strVal val="#ppt_x"/>
                                          </p:val>
                                        </p:tav>
                                      </p:tavLst>
                                    </p:anim>
                                    <p:anim calcmode="lin" valueType="num">
                                      <p:cBhvr>
                                        <p:cTn id="125" dur="664" tmFilter="0.0,0.0; 0.25,0.07; 0.50,0.2; 0.75,0.467; 1.0,1.0">
                                          <p:stCondLst>
                                            <p:cond delay="0"/>
                                          </p:stCondLst>
                                        </p:cTn>
                                        <p:tgtEl>
                                          <p:spTgt spid="3">
                                            <p:txEl>
                                              <p:pRg st="6" end="6"/>
                                            </p:txEl>
                                          </p:spTgt>
                                        </p:tgtEl>
                                        <p:attrNameLst>
                                          <p:attrName>ppt_y</p:attrName>
                                        </p:attrNameLst>
                                      </p:cBhvr>
                                      <p:tavLst>
                                        <p:tav tm="0" fmla="#ppt_y-sin(pi*$)/3">
                                          <p:val>
                                            <p:fltVal val="0.5"/>
                                          </p:val>
                                        </p:tav>
                                        <p:tav tm="100000">
                                          <p:val>
                                            <p:fltVal val="1"/>
                                          </p:val>
                                        </p:tav>
                                      </p:tavLst>
                                    </p:anim>
                                    <p:anim calcmode="lin" valueType="num">
                                      <p:cBhvr>
                                        <p:cTn id="126" dur="664" tmFilter="0, 0; 0.125,0.2665; 0.25,0.4; 0.375,0.465; 0.5,0.5;  0.625,0.535; 0.75,0.6; 0.875,0.7335; 1,1">
                                          <p:stCondLst>
                                            <p:cond delay="664"/>
                                          </p:stCondLst>
                                        </p:cTn>
                                        <p:tgtEl>
                                          <p:spTgt spid="3">
                                            <p:txEl>
                                              <p:pRg st="6" end="6"/>
                                            </p:txEl>
                                          </p:spTgt>
                                        </p:tgtEl>
                                        <p:attrNameLst>
                                          <p:attrName>ppt_y</p:attrName>
                                        </p:attrNameLst>
                                      </p:cBhvr>
                                      <p:tavLst>
                                        <p:tav tm="0" fmla="#ppt_y-sin(pi*$)/9">
                                          <p:val>
                                            <p:fltVal val="0"/>
                                          </p:val>
                                        </p:tav>
                                        <p:tav tm="100000">
                                          <p:val>
                                            <p:fltVal val="1"/>
                                          </p:val>
                                        </p:tav>
                                      </p:tavLst>
                                    </p:anim>
                                    <p:anim calcmode="lin" valueType="num">
                                      <p:cBhvr>
                                        <p:cTn id="127" dur="332" tmFilter="0, 0; 0.125,0.2665; 0.25,0.4; 0.375,0.465; 0.5,0.5;  0.625,0.535; 0.75,0.6; 0.875,0.7335; 1,1">
                                          <p:stCondLst>
                                            <p:cond delay="1324"/>
                                          </p:stCondLst>
                                        </p:cTn>
                                        <p:tgtEl>
                                          <p:spTgt spid="3">
                                            <p:txEl>
                                              <p:pRg st="6" end="6"/>
                                            </p:txEl>
                                          </p:spTgt>
                                        </p:tgtEl>
                                        <p:attrNameLst>
                                          <p:attrName>ppt_y</p:attrName>
                                        </p:attrNameLst>
                                      </p:cBhvr>
                                      <p:tavLst>
                                        <p:tav tm="0" fmla="#ppt_y-sin(pi*$)/27">
                                          <p:val>
                                            <p:fltVal val="0"/>
                                          </p:val>
                                        </p:tav>
                                        <p:tav tm="100000">
                                          <p:val>
                                            <p:fltVal val="1"/>
                                          </p:val>
                                        </p:tav>
                                      </p:tavLst>
                                    </p:anim>
                                    <p:anim calcmode="lin" valueType="num">
                                      <p:cBhvr>
                                        <p:cTn id="128" dur="164" tmFilter="0, 0; 0.125,0.2665; 0.25,0.4; 0.375,0.465; 0.5,0.5;  0.625,0.535; 0.75,0.6; 0.875,0.7335; 1,1">
                                          <p:stCondLst>
                                            <p:cond delay="1656"/>
                                          </p:stCondLst>
                                        </p:cTn>
                                        <p:tgtEl>
                                          <p:spTgt spid="3">
                                            <p:txEl>
                                              <p:pRg st="6" end="6"/>
                                            </p:txEl>
                                          </p:spTgt>
                                        </p:tgtEl>
                                        <p:attrNameLst>
                                          <p:attrName>ppt_y</p:attrName>
                                        </p:attrNameLst>
                                      </p:cBhvr>
                                      <p:tavLst>
                                        <p:tav tm="0" fmla="#ppt_y-sin(pi*$)/81">
                                          <p:val>
                                            <p:fltVal val="0"/>
                                          </p:val>
                                        </p:tav>
                                        <p:tav tm="100000">
                                          <p:val>
                                            <p:fltVal val="1"/>
                                          </p:val>
                                        </p:tav>
                                      </p:tavLst>
                                    </p:anim>
                                    <p:animScale>
                                      <p:cBhvr>
                                        <p:cTn id="129" dur="26">
                                          <p:stCondLst>
                                            <p:cond delay="650"/>
                                          </p:stCondLst>
                                        </p:cTn>
                                        <p:tgtEl>
                                          <p:spTgt spid="3">
                                            <p:txEl>
                                              <p:pRg st="6" end="6"/>
                                            </p:txEl>
                                          </p:spTgt>
                                        </p:tgtEl>
                                      </p:cBhvr>
                                      <p:to x="100000" y="60000"/>
                                    </p:animScale>
                                    <p:animScale>
                                      <p:cBhvr>
                                        <p:cTn id="130" dur="166" decel="50000">
                                          <p:stCondLst>
                                            <p:cond delay="676"/>
                                          </p:stCondLst>
                                        </p:cTn>
                                        <p:tgtEl>
                                          <p:spTgt spid="3">
                                            <p:txEl>
                                              <p:pRg st="6" end="6"/>
                                            </p:txEl>
                                          </p:spTgt>
                                        </p:tgtEl>
                                      </p:cBhvr>
                                      <p:to x="100000" y="100000"/>
                                    </p:animScale>
                                    <p:animScale>
                                      <p:cBhvr>
                                        <p:cTn id="131" dur="26">
                                          <p:stCondLst>
                                            <p:cond delay="1312"/>
                                          </p:stCondLst>
                                        </p:cTn>
                                        <p:tgtEl>
                                          <p:spTgt spid="3">
                                            <p:txEl>
                                              <p:pRg st="6" end="6"/>
                                            </p:txEl>
                                          </p:spTgt>
                                        </p:tgtEl>
                                      </p:cBhvr>
                                      <p:to x="100000" y="80000"/>
                                    </p:animScale>
                                    <p:animScale>
                                      <p:cBhvr>
                                        <p:cTn id="132" dur="166" decel="50000">
                                          <p:stCondLst>
                                            <p:cond delay="1338"/>
                                          </p:stCondLst>
                                        </p:cTn>
                                        <p:tgtEl>
                                          <p:spTgt spid="3">
                                            <p:txEl>
                                              <p:pRg st="6" end="6"/>
                                            </p:txEl>
                                          </p:spTgt>
                                        </p:tgtEl>
                                      </p:cBhvr>
                                      <p:to x="100000" y="100000"/>
                                    </p:animScale>
                                    <p:animScale>
                                      <p:cBhvr>
                                        <p:cTn id="133" dur="26">
                                          <p:stCondLst>
                                            <p:cond delay="1642"/>
                                          </p:stCondLst>
                                        </p:cTn>
                                        <p:tgtEl>
                                          <p:spTgt spid="3">
                                            <p:txEl>
                                              <p:pRg st="6" end="6"/>
                                            </p:txEl>
                                          </p:spTgt>
                                        </p:tgtEl>
                                      </p:cBhvr>
                                      <p:to x="100000" y="90000"/>
                                    </p:animScale>
                                    <p:animScale>
                                      <p:cBhvr>
                                        <p:cTn id="134" dur="166" decel="50000">
                                          <p:stCondLst>
                                            <p:cond delay="1668"/>
                                          </p:stCondLst>
                                        </p:cTn>
                                        <p:tgtEl>
                                          <p:spTgt spid="3">
                                            <p:txEl>
                                              <p:pRg st="6" end="6"/>
                                            </p:txEl>
                                          </p:spTgt>
                                        </p:tgtEl>
                                      </p:cBhvr>
                                      <p:to x="100000" y="100000"/>
                                    </p:animScale>
                                    <p:animScale>
                                      <p:cBhvr>
                                        <p:cTn id="135" dur="26">
                                          <p:stCondLst>
                                            <p:cond delay="1808"/>
                                          </p:stCondLst>
                                        </p:cTn>
                                        <p:tgtEl>
                                          <p:spTgt spid="3">
                                            <p:txEl>
                                              <p:pRg st="6" end="6"/>
                                            </p:txEl>
                                          </p:spTgt>
                                        </p:tgtEl>
                                      </p:cBhvr>
                                      <p:to x="100000" y="95000"/>
                                    </p:animScale>
                                    <p:animScale>
                                      <p:cBhvr>
                                        <p:cTn id="136" dur="166" decel="50000">
                                          <p:stCondLst>
                                            <p:cond delay="1834"/>
                                          </p:stCondLst>
                                        </p:cTn>
                                        <p:tgtEl>
                                          <p:spTgt spid="3">
                                            <p:txEl>
                                              <p:pRg st="6" end="6"/>
                                            </p:txEl>
                                          </p:spTgt>
                                        </p:tgtEl>
                                      </p:cBhvr>
                                      <p:to x="100000" y="100000"/>
                                    </p:animScale>
                                  </p:childTnLst>
                                </p:cTn>
                              </p:par>
                            </p:childTnLst>
                          </p:cTn>
                        </p:par>
                      </p:childTnLst>
                    </p:cTn>
                  </p:par>
                  <p:par>
                    <p:cTn id="137" fill="hold">
                      <p:stCondLst>
                        <p:cond delay="indefinite"/>
                      </p:stCondLst>
                      <p:childTnLst>
                        <p:par>
                          <p:cTn id="138" fill="hold">
                            <p:stCondLst>
                              <p:cond delay="0"/>
                            </p:stCondLst>
                            <p:childTnLst>
                              <p:par>
                                <p:cTn id="139" presetID="26" presetClass="entr" presetSubtype="0" fill="hold" grpId="0" nodeType="clickEffect">
                                  <p:stCondLst>
                                    <p:cond delay="0"/>
                                  </p:stCondLst>
                                  <p:childTnLst>
                                    <p:set>
                                      <p:cBhvr>
                                        <p:cTn id="140" dur="1" fill="hold">
                                          <p:stCondLst>
                                            <p:cond delay="0"/>
                                          </p:stCondLst>
                                        </p:cTn>
                                        <p:tgtEl>
                                          <p:spTgt spid="3">
                                            <p:txEl>
                                              <p:pRg st="7" end="7"/>
                                            </p:txEl>
                                          </p:spTgt>
                                        </p:tgtEl>
                                        <p:attrNameLst>
                                          <p:attrName>style.visibility</p:attrName>
                                        </p:attrNameLst>
                                      </p:cBhvr>
                                      <p:to>
                                        <p:strVal val="visible"/>
                                      </p:to>
                                    </p:set>
                                    <p:animEffect transition="in" filter="wipe(down)">
                                      <p:cBhvr>
                                        <p:cTn id="141" dur="580">
                                          <p:stCondLst>
                                            <p:cond delay="0"/>
                                          </p:stCondLst>
                                        </p:cTn>
                                        <p:tgtEl>
                                          <p:spTgt spid="3">
                                            <p:txEl>
                                              <p:pRg st="7" end="7"/>
                                            </p:txEl>
                                          </p:spTgt>
                                        </p:tgtEl>
                                      </p:cBhvr>
                                    </p:animEffect>
                                    <p:anim calcmode="lin" valueType="num">
                                      <p:cBhvr>
                                        <p:cTn id="142" dur="1822" tmFilter="0,0; 0.14,0.36; 0.43,0.73; 0.71,0.91; 1.0,1.0">
                                          <p:stCondLst>
                                            <p:cond delay="0"/>
                                          </p:stCondLst>
                                        </p:cTn>
                                        <p:tgtEl>
                                          <p:spTgt spid="3">
                                            <p:txEl>
                                              <p:pRg st="7" end="7"/>
                                            </p:txEl>
                                          </p:spTgt>
                                        </p:tgtEl>
                                        <p:attrNameLst>
                                          <p:attrName>ppt_x</p:attrName>
                                        </p:attrNameLst>
                                      </p:cBhvr>
                                      <p:tavLst>
                                        <p:tav tm="0">
                                          <p:val>
                                            <p:strVal val="#ppt_x-0.25"/>
                                          </p:val>
                                        </p:tav>
                                        <p:tav tm="100000">
                                          <p:val>
                                            <p:strVal val="#ppt_x"/>
                                          </p:val>
                                        </p:tav>
                                      </p:tavLst>
                                    </p:anim>
                                    <p:anim calcmode="lin" valueType="num">
                                      <p:cBhvr>
                                        <p:cTn id="143" dur="664" tmFilter="0.0,0.0; 0.25,0.07; 0.50,0.2; 0.75,0.467; 1.0,1.0">
                                          <p:stCondLst>
                                            <p:cond delay="0"/>
                                          </p:stCondLst>
                                        </p:cTn>
                                        <p:tgtEl>
                                          <p:spTgt spid="3">
                                            <p:txEl>
                                              <p:pRg st="7" end="7"/>
                                            </p:txEl>
                                          </p:spTgt>
                                        </p:tgtEl>
                                        <p:attrNameLst>
                                          <p:attrName>ppt_y</p:attrName>
                                        </p:attrNameLst>
                                      </p:cBhvr>
                                      <p:tavLst>
                                        <p:tav tm="0" fmla="#ppt_y-sin(pi*$)/3">
                                          <p:val>
                                            <p:fltVal val="0.5"/>
                                          </p:val>
                                        </p:tav>
                                        <p:tav tm="100000">
                                          <p:val>
                                            <p:fltVal val="1"/>
                                          </p:val>
                                        </p:tav>
                                      </p:tavLst>
                                    </p:anim>
                                    <p:anim calcmode="lin" valueType="num">
                                      <p:cBhvr>
                                        <p:cTn id="144" dur="664" tmFilter="0, 0; 0.125,0.2665; 0.25,0.4; 0.375,0.465; 0.5,0.5;  0.625,0.535; 0.75,0.6; 0.875,0.7335; 1,1">
                                          <p:stCondLst>
                                            <p:cond delay="664"/>
                                          </p:stCondLst>
                                        </p:cTn>
                                        <p:tgtEl>
                                          <p:spTgt spid="3">
                                            <p:txEl>
                                              <p:pRg st="7" end="7"/>
                                            </p:txEl>
                                          </p:spTgt>
                                        </p:tgtEl>
                                        <p:attrNameLst>
                                          <p:attrName>ppt_y</p:attrName>
                                        </p:attrNameLst>
                                      </p:cBhvr>
                                      <p:tavLst>
                                        <p:tav tm="0" fmla="#ppt_y-sin(pi*$)/9">
                                          <p:val>
                                            <p:fltVal val="0"/>
                                          </p:val>
                                        </p:tav>
                                        <p:tav tm="100000">
                                          <p:val>
                                            <p:fltVal val="1"/>
                                          </p:val>
                                        </p:tav>
                                      </p:tavLst>
                                    </p:anim>
                                    <p:anim calcmode="lin" valueType="num">
                                      <p:cBhvr>
                                        <p:cTn id="145" dur="332" tmFilter="0, 0; 0.125,0.2665; 0.25,0.4; 0.375,0.465; 0.5,0.5;  0.625,0.535; 0.75,0.6; 0.875,0.7335; 1,1">
                                          <p:stCondLst>
                                            <p:cond delay="1324"/>
                                          </p:stCondLst>
                                        </p:cTn>
                                        <p:tgtEl>
                                          <p:spTgt spid="3">
                                            <p:txEl>
                                              <p:pRg st="7" end="7"/>
                                            </p:txEl>
                                          </p:spTgt>
                                        </p:tgtEl>
                                        <p:attrNameLst>
                                          <p:attrName>ppt_y</p:attrName>
                                        </p:attrNameLst>
                                      </p:cBhvr>
                                      <p:tavLst>
                                        <p:tav tm="0" fmla="#ppt_y-sin(pi*$)/27">
                                          <p:val>
                                            <p:fltVal val="0"/>
                                          </p:val>
                                        </p:tav>
                                        <p:tav tm="100000">
                                          <p:val>
                                            <p:fltVal val="1"/>
                                          </p:val>
                                        </p:tav>
                                      </p:tavLst>
                                    </p:anim>
                                    <p:anim calcmode="lin" valueType="num">
                                      <p:cBhvr>
                                        <p:cTn id="146" dur="164" tmFilter="0, 0; 0.125,0.2665; 0.25,0.4; 0.375,0.465; 0.5,0.5;  0.625,0.535; 0.75,0.6; 0.875,0.7335; 1,1">
                                          <p:stCondLst>
                                            <p:cond delay="1656"/>
                                          </p:stCondLst>
                                        </p:cTn>
                                        <p:tgtEl>
                                          <p:spTgt spid="3">
                                            <p:txEl>
                                              <p:pRg st="7" end="7"/>
                                            </p:txEl>
                                          </p:spTgt>
                                        </p:tgtEl>
                                        <p:attrNameLst>
                                          <p:attrName>ppt_y</p:attrName>
                                        </p:attrNameLst>
                                      </p:cBhvr>
                                      <p:tavLst>
                                        <p:tav tm="0" fmla="#ppt_y-sin(pi*$)/81">
                                          <p:val>
                                            <p:fltVal val="0"/>
                                          </p:val>
                                        </p:tav>
                                        <p:tav tm="100000">
                                          <p:val>
                                            <p:fltVal val="1"/>
                                          </p:val>
                                        </p:tav>
                                      </p:tavLst>
                                    </p:anim>
                                    <p:animScale>
                                      <p:cBhvr>
                                        <p:cTn id="147" dur="26">
                                          <p:stCondLst>
                                            <p:cond delay="650"/>
                                          </p:stCondLst>
                                        </p:cTn>
                                        <p:tgtEl>
                                          <p:spTgt spid="3">
                                            <p:txEl>
                                              <p:pRg st="7" end="7"/>
                                            </p:txEl>
                                          </p:spTgt>
                                        </p:tgtEl>
                                      </p:cBhvr>
                                      <p:to x="100000" y="60000"/>
                                    </p:animScale>
                                    <p:animScale>
                                      <p:cBhvr>
                                        <p:cTn id="148" dur="166" decel="50000">
                                          <p:stCondLst>
                                            <p:cond delay="676"/>
                                          </p:stCondLst>
                                        </p:cTn>
                                        <p:tgtEl>
                                          <p:spTgt spid="3">
                                            <p:txEl>
                                              <p:pRg st="7" end="7"/>
                                            </p:txEl>
                                          </p:spTgt>
                                        </p:tgtEl>
                                      </p:cBhvr>
                                      <p:to x="100000" y="100000"/>
                                    </p:animScale>
                                    <p:animScale>
                                      <p:cBhvr>
                                        <p:cTn id="149" dur="26">
                                          <p:stCondLst>
                                            <p:cond delay="1312"/>
                                          </p:stCondLst>
                                        </p:cTn>
                                        <p:tgtEl>
                                          <p:spTgt spid="3">
                                            <p:txEl>
                                              <p:pRg st="7" end="7"/>
                                            </p:txEl>
                                          </p:spTgt>
                                        </p:tgtEl>
                                      </p:cBhvr>
                                      <p:to x="100000" y="80000"/>
                                    </p:animScale>
                                    <p:animScale>
                                      <p:cBhvr>
                                        <p:cTn id="150" dur="166" decel="50000">
                                          <p:stCondLst>
                                            <p:cond delay="1338"/>
                                          </p:stCondLst>
                                        </p:cTn>
                                        <p:tgtEl>
                                          <p:spTgt spid="3">
                                            <p:txEl>
                                              <p:pRg st="7" end="7"/>
                                            </p:txEl>
                                          </p:spTgt>
                                        </p:tgtEl>
                                      </p:cBhvr>
                                      <p:to x="100000" y="100000"/>
                                    </p:animScale>
                                    <p:animScale>
                                      <p:cBhvr>
                                        <p:cTn id="151" dur="26">
                                          <p:stCondLst>
                                            <p:cond delay="1642"/>
                                          </p:stCondLst>
                                        </p:cTn>
                                        <p:tgtEl>
                                          <p:spTgt spid="3">
                                            <p:txEl>
                                              <p:pRg st="7" end="7"/>
                                            </p:txEl>
                                          </p:spTgt>
                                        </p:tgtEl>
                                      </p:cBhvr>
                                      <p:to x="100000" y="90000"/>
                                    </p:animScale>
                                    <p:animScale>
                                      <p:cBhvr>
                                        <p:cTn id="152" dur="166" decel="50000">
                                          <p:stCondLst>
                                            <p:cond delay="1668"/>
                                          </p:stCondLst>
                                        </p:cTn>
                                        <p:tgtEl>
                                          <p:spTgt spid="3">
                                            <p:txEl>
                                              <p:pRg st="7" end="7"/>
                                            </p:txEl>
                                          </p:spTgt>
                                        </p:tgtEl>
                                      </p:cBhvr>
                                      <p:to x="100000" y="100000"/>
                                    </p:animScale>
                                    <p:animScale>
                                      <p:cBhvr>
                                        <p:cTn id="153" dur="26">
                                          <p:stCondLst>
                                            <p:cond delay="1808"/>
                                          </p:stCondLst>
                                        </p:cTn>
                                        <p:tgtEl>
                                          <p:spTgt spid="3">
                                            <p:txEl>
                                              <p:pRg st="7" end="7"/>
                                            </p:txEl>
                                          </p:spTgt>
                                        </p:tgtEl>
                                      </p:cBhvr>
                                      <p:to x="100000" y="95000"/>
                                    </p:animScale>
                                    <p:animScale>
                                      <p:cBhvr>
                                        <p:cTn id="154" dur="166" decel="50000">
                                          <p:stCondLst>
                                            <p:cond delay="1834"/>
                                          </p:stCondLst>
                                        </p:cTn>
                                        <p:tgtEl>
                                          <p:spTgt spid="3">
                                            <p:txEl>
                                              <p:pRg st="7" end="7"/>
                                            </p:txEl>
                                          </p:spTgt>
                                        </p:tgtEl>
                                      </p:cBhvr>
                                      <p:to x="100000" y="100000"/>
                                    </p:animScale>
                                  </p:childTnLst>
                                </p:cTn>
                              </p:par>
                            </p:childTnLst>
                          </p:cTn>
                        </p:par>
                      </p:childTnLst>
                    </p:cTn>
                  </p:par>
                  <p:par>
                    <p:cTn id="155" fill="hold">
                      <p:stCondLst>
                        <p:cond delay="indefinite"/>
                      </p:stCondLst>
                      <p:childTnLst>
                        <p:par>
                          <p:cTn id="156" fill="hold">
                            <p:stCondLst>
                              <p:cond delay="0"/>
                            </p:stCondLst>
                            <p:childTnLst>
                              <p:par>
                                <p:cTn id="157" presetID="26" presetClass="entr" presetSubtype="0" fill="hold" grpId="0" nodeType="clickEffect">
                                  <p:stCondLst>
                                    <p:cond delay="0"/>
                                  </p:stCondLst>
                                  <p:childTnLst>
                                    <p:set>
                                      <p:cBhvr>
                                        <p:cTn id="158" dur="1" fill="hold">
                                          <p:stCondLst>
                                            <p:cond delay="0"/>
                                          </p:stCondLst>
                                        </p:cTn>
                                        <p:tgtEl>
                                          <p:spTgt spid="3">
                                            <p:txEl>
                                              <p:pRg st="8" end="8"/>
                                            </p:txEl>
                                          </p:spTgt>
                                        </p:tgtEl>
                                        <p:attrNameLst>
                                          <p:attrName>style.visibility</p:attrName>
                                        </p:attrNameLst>
                                      </p:cBhvr>
                                      <p:to>
                                        <p:strVal val="visible"/>
                                      </p:to>
                                    </p:set>
                                    <p:animEffect transition="in" filter="wipe(down)">
                                      <p:cBhvr>
                                        <p:cTn id="159" dur="580">
                                          <p:stCondLst>
                                            <p:cond delay="0"/>
                                          </p:stCondLst>
                                        </p:cTn>
                                        <p:tgtEl>
                                          <p:spTgt spid="3">
                                            <p:txEl>
                                              <p:pRg st="8" end="8"/>
                                            </p:txEl>
                                          </p:spTgt>
                                        </p:tgtEl>
                                      </p:cBhvr>
                                    </p:animEffect>
                                    <p:anim calcmode="lin" valueType="num">
                                      <p:cBhvr>
                                        <p:cTn id="160" dur="1822" tmFilter="0,0; 0.14,0.36; 0.43,0.73; 0.71,0.91; 1.0,1.0">
                                          <p:stCondLst>
                                            <p:cond delay="0"/>
                                          </p:stCondLst>
                                        </p:cTn>
                                        <p:tgtEl>
                                          <p:spTgt spid="3">
                                            <p:txEl>
                                              <p:pRg st="8" end="8"/>
                                            </p:txEl>
                                          </p:spTgt>
                                        </p:tgtEl>
                                        <p:attrNameLst>
                                          <p:attrName>ppt_x</p:attrName>
                                        </p:attrNameLst>
                                      </p:cBhvr>
                                      <p:tavLst>
                                        <p:tav tm="0">
                                          <p:val>
                                            <p:strVal val="#ppt_x-0.25"/>
                                          </p:val>
                                        </p:tav>
                                        <p:tav tm="100000">
                                          <p:val>
                                            <p:strVal val="#ppt_x"/>
                                          </p:val>
                                        </p:tav>
                                      </p:tavLst>
                                    </p:anim>
                                    <p:anim calcmode="lin" valueType="num">
                                      <p:cBhvr>
                                        <p:cTn id="161" dur="664" tmFilter="0.0,0.0; 0.25,0.07; 0.50,0.2; 0.75,0.467; 1.0,1.0">
                                          <p:stCondLst>
                                            <p:cond delay="0"/>
                                          </p:stCondLst>
                                        </p:cTn>
                                        <p:tgtEl>
                                          <p:spTgt spid="3">
                                            <p:txEl>
                                              <p:pRg st="8" end="8"/>
                                            </p:txEl>
                                          </p:spTgt>
                                        </p:tgtEl>
                                        <p:attrNameLst>
                                          <p:attrName>ppt_y</p:attrName>
                                        </p:attrNameLst>
                                      </p:cBhvr>
                                      <p:tavLst>
                                        <p:tav tm="0" fmla="#ppt_y-sin(pi*$)/3">
                                          <p:val>
                                            <p:fltVal val="0.5"/>
                                          </p:val>
                                        </p:tav>
                                        <p:tav tm="100000">
                                          <p:val>
                                            <p:fltVal val="1"/>
                                          </p:val>
                                        </p:tav>
                                      </p:tavLst>
                                    </p:anim>
                                    <p:anim calcmode="lin" valueType="num">
                                      <p:cBhvr>
                                        <p:cTn id="162" dur="664" tmFilter="0, 0; 0.125,0.2665; 0.25,0.4; 0.375,0.465; 0.5,0.5;  0.625,0.535; 0.75,0.6; 0.875,0.7335; 1,1">
                                          <p:stCondLst>
                                            <p:cond delay="664"/>
                                          </p:stCondLst>
                                        </p:cTn>
                                        <p:tgtEl>
                                          <p:spTgt spid="3">
                                            <p:txEl>
                                              <p:pRg st="8" end="8"/>
                                            </p:txEl>
                                          </p:spTgt>
                                        </p:tgtEl>
                                        <p:attrNameLst>
                                          <p:attrName>ppt_y</p:attrName>
                                        </p:attrNameLst>
                                      </p:cBhvr>
                                      <p:tavLst>
                                        <p:tav tm="0" fmla="#ppt_y-sin(pi*$)/9">
                                          <p:val>
                                            <p:fltVal val="0"/>
                                          </p:val>
                                        </p:tav>
                                        <p:tav tm="100000">
                                          <p:val>
                                            <p:fltVal val="1"/>
                                          </p:val>
                                        </p:tav>
                                      </p:tavLst>
                                    </p:anim>
                                    <p:anim calcmode="lin" valueType="num">
                                      <p:cBhvr>
                                        <p:cTn id="163" dur="332" tmFilter="0, 0; 0.125,0.2665; 0.25,0.4; 0.375,0.465; 0.5,0.5;  0.625,0.535; 0.75,0.6; 0.875,0.7335; 1,1">
                                          <p:stCondLst>
                                            <p:cond delay="1324"/>
                                          </p:stCondLst>
                                        </p:cTn>
                                        <p:tgtEl>
                                          <p:spTgt spid="3">
                                            <p:txEl>
                                              <p:pRg st="8" end="8"/>
                                            </p:txEl>
                                          </p:spTgt>
                                        </p:tgtEl>
                                        <p:attrNameLst>
                                          <p:attrName>ppt_y</p:attrName>
                                        </p:attrNameLst>
                                      </p:cBhvr>
                                      <p:tavLst>
                                        <p:tav tm="0" fmla="#ppt_y-sin(pi*$)/27">
                                          <p:val>
                                            <p:fltVal val="0"/>
                                          </p:val>
                                        </p:tav>
                                        <p:tav tm="100000">
                                          <p:val>
                                            <p:fltVal val="1"/>
                                          </p:val>
                                        </p:tav>
                                      </p:tavLst>
                                    </p:anim>
                                    <p:anim calcmode="lin" valueType="num">
                                      <p:cBhvr>
                                        <p:cTn id="164" dur="164" tmFilter="0, 0; 0.125,0.2665; 0.25,0.4; 0.375,0.465; 0.5,0.5;  0.625,0.535; 0.75,0.6; 0.875,0.7335; 1,1">
                                          <p:stCondLst>
                                            <p:cond delay="1656"/>
                                          </p:stCondLst>
                                        </p:cTn>
                                        <p:tgtEl>
                                          <p:spTgt spid="3">
                                            <p:txEl>
                                              <p:pRg st="8" end="8"/>
                                            </p:txEl>
                                          </p:spTgt>
                                        </p:tgtEl>
                                        <p:attrNameLst>
                                          <p:attrName>ppt_y</p:attrName>
                                        </p:attrNameLst>
                                      </p:cBhvr>
                                      <p:tavLst>
                                        <p:tav tm="0" fmla="#ppt_y-sin(pi*$)/81">
                                          <p:val>
                                            <p:fltVal val="0"/>
                                          </p:val>
                                        </p:tav>
                                        <p:tav tm="100000">
                                          <p:val>
                                            <p:fltVal val="1"/>
                                          </p:val>
                                        </p:tav>
                                      </p:tavLst>
                                    </p:anim>
                                    <p:animScale>
                                      <p:cBhvr>
                                        <p:cTn id="165" dur="26">
                                          <p:stCondLst>
                                            <p:cond delay="650"/>
                                          </p:stCondLst>
                                        </p:cTn>
                                        <p:tgtEl>
                                          <p:spTgt spid="3">
                                            <p:txEl>
                                              <p:pRg st="8" end="8"/>
                                            </p:txEl>
                                          </p:spTgt>
                                        </p:tgtEl>
                                      </p:cBhvr>
                                      <p:to x="100000" y="60000"/>
                                    </p:animScale>
                                    <p:animScale>
                                      <p:cBhvr>
                                        <p:cTn id="166" dur="166" decel="50000">
                                          <p:stCondLst>
                                            <p:cond delay="676"/>
                                          </p:stCondLst>
                                        </p:cTn>
                                        <p:tgtEl>
                                          <p:spTgt spid="3">
                                            <p:txEl>
                                              <p:pRg st="8" end="8"/>
                                            </p:txEl>
                                          </p:spTgt>
                                        </p:tgtEl>
                                      </p:cBhvr>
                                      <p:to x="100000" y="100000"/>
                                    </p:animScale>
                                    <p:animScale>
                                      <p:cBhvr>
                                        <p:cTn id="167" dur="26">
                                          <p:stCondLst>
                                            <p:cond delay="1312"/>
                                          </p:stCondLst>
                                        </p:cTn>
                                        <p:tgtEl>
                                          <p:spTgt spid="3">
                                            <p:txEl>
                                              <p:pRg st="8" end="8"/>
                                            </p:txEl>
                                          </p:spTgt>
                                        </p:tgtEl>
                                      </p:cBhvr>
                                      <p:to x="100000" y="80000"/>
                                    </p:animScale>
                                    <p:animScale>
                                      <p:cBhvr>
                                        <p:cTn id="168" dur="166" decel="50000">
                                          <p:stCondLst>
                                            <p:cond delay="1338"/>
                                          </p:stCondLst>
                                        </p:cTn>
                                        <p:tgtEl>
                                          <p:spTgt spid="3">
                                            <p:txEl>
                                              <p:pRg st="8" end="8"/>
                                            </p:txEl>
                                          </p:spTgt>
                                        </p:tgtEl>
                                      </p:cBhvr>
                                      <p:to x="100000" y="100000"/>
                                    </p:animScale>
                                    <p:animScale>
                                      <p:cBhvr>
                                        <p:cTn id="169" dur="26">
                                          <p:stCondLst>
                                            <p:cond delay="1642"/>
                                          </p:stCondLst>
                                        </p:cTn>
                                        <p:tgtEl>
                                          <p:spTgt spid="3">
                                            <p:txEl>
                                              <p:pRg st="8" end="8"/>
                                            </p:txEl>
                                          </p:spTgt>
                                        </p:tgtEl>
                                      </p:cBhvr>
                                      <p:to x="100000" y="90000"/>
                                    </p:animScale>
                                    <p:animScale>
                                      <p:cBhvr>
                                        <p:cTn id="170" dur="166" decel="50000">
                                          <p:stCondLst>
                                            <p:cond delay="1668"/>
                                          </p:stCondLst>
                                        </p:cTn>
                                        <p:tgtEl>
                                          <p:spTgt spid="3">
                                            <p:txEl>
                                              <p:pRg st="8" end="8"/>
                                            </p:txEl>
                                          </p:spTgt>
                                        </p:tgtEl>
                                      </p:cBhvr>
                                      <p:to x="100000" y="100000"/>
                                    </p:animScale>
                                    <p:animScale>
                                      <p:cBhvr>
                                        <p:cTn id="171" dur="26">
                                          <p:stCondLst>
                                            <p:cond delay="1808"/>
                                          </p:stCondLst>
                                        </p:cTn>
                                        <p:tgtEl>
                                          <p:spTgt spid="3">
                                            <p:txEl>
                                              <p:pRg st="8" end="8"/>
                                            </p:txEl>
                                          </p:spTgt>
                                        </p:tgtEl>
                                      </p:cBhvr>
                                      <p:to x="100000" y="95000"/>
                                    </p:animScale>
                                    <p:animScale>
                                      <p:cBhvr>
                                        <p:cTn id="172" dur="166" decel="50000">
                                          <p:stCondLst>
                                            <p:cond delay="1834"/>
                                          </p:stCondLst>
                                        </p:cTn>
                                        <p:tgtEl>
                                          <p:spTgt spid="3">
                                            <p:txEl>
                                              <p:pRg st="8" end="8"/>
                                            </p:txEl>
                                          </p:spTgt>
                                        </p:tgtEl>
                                      </p:cBhvr>
                                      <p:to x="100000" y="100000"/>
                                    </p:animScale>
                                  </p:childTnLst>
                                </p:cTn>
                              </p:par>
                            </p:childTnLst>
                          </p:cTn>
                        </p:par>
                      </p:childTnLst>
                    </p:cTn>
                  </p:par>
                  <p:par>
                    <p:cTn id="173" fill="hold">
                      <p:stCondLst>
                        <p:cond delay="indefinite"/>
                      </p:stCondLst>
                      <p:childTnLst>
                        <p:par>
                          <p:cTn id="174" fill="hold">
                            <p:stCondLst>
                              <p:cond delay="0"/>
                            </p:stCondLst>
                            <p:childTnLst>
                              <p:par>
                                <p:cTn id="175" presetID="26" presetClass="entr" presetSubtype="0" fill="hold" grpId="0" nodeType="clickEffect">
                                  <p:stCondLst>
                                    <p:cond delay="0"/>
                                  </p:stCondLst>
                                  <p:childTnLst>
                                    <p:set>
                                      <p:cBhvr>
                                        <p:cTn id="176" dur="1" fill="hold">
                                          <p:stCondLst>
                                            <p:cond delay="0"/>
                                          </p:stCondLst>
                                        </p:cTn>
                                        <p:tgtEl>
                                          <p:spTgt spid="3">
                                            <p:txEl>
                                              <p:pRg st="9" end="9"/>
                                            </p:txEl>
                                          </p:spTgt>
                                        </p:tgtEl>
                                        <p:attrNameLst>
                                          <p:attrName>style.visibility</p:attrName>
                                        </p:attrNameLst>
                                      </p:cBhvr>
                                      <p:to>
                                        <p:strVal val="visible"/>
                                      </p:to>
                                    </p:set>
                                    <p:animEffect transition="in" filter="wipe(down)">
                                      <p:cBhvr>
                                        <p:cTn id="177" dur="580">
                                          <p:stCondLst>
                                            <p:cond delay="0"/>
                                          </p:stCondLst>
                                        </p:cTn>
                                        <p:tgtEl>
                                          <p:spTgt spid="3">
                                            <p:txEl>
                                              <p:pRg st="9" end="9"/>
                                            </p:txEl>
                                          </p:spTgt>
                                        </p:tgtEl>
                                      </p:cBhvr>
                                    </p:animEffect>
                                    <p:anim calcmode="lin" valueType="num">
                                      <p:cBhvr>
                                        <p:cTn id="178" dur="1822" tmFilter="0,0; 0.14,0.36; 0.43,0.73; 0.71,0.91; 1.0,1.0">
                                          <p:stCondLst>
                                            <p:cond delay="0"/>
                                          </p:stCondLst>
                                        </p:cTn>
                                        <p:tgtEl>
                                          <p:spTgt spid="3">
                                            <p:txEl>
                                              <p:pRg st="9" end="9"/>
                                            </p:txEl>
                                          </p:spTgt>
                                        </p:tgtEl>
                                        <p:attrNameLst>
                                          <p:attrName>ppt_x</p:attrName>
                                        </p:attrNameLst>
                                      </p:cBhvr>
                                      <p:tavLst>
                                        <p:tav tm="0">
                                          <p:val>
                                            <p:strVal val="#ppt_x-0.25"/>
                                          </p:val>
                                        </p:tav>
                                        <p:tav tm="100000">
                                          <p:val>
                                            <p:strVal val="#ppt_x"/>
                                          </p:val>
                                        </p:tav>
                                      </p:tavLst>
                                    </p:anim>
                                    <p:anim calcmode="lin" valueType="num">
                                      <p:cBhvr>
                                        <p:cTn id="179" dur="664" tmFilter="0.0,0.0; 0.25,0.07; 0.50,0.2; 0.75,0.467; 1.0,1.0">
                                          <p:stCondLst>
                                            <p:cond delay="0"/>
                                          </p:stCondLst>
                                        </p:cTn>
                                        <p:tgtEl>
                                          <p:spTgt spid="3">
                                            <p:txEl>
                                              <p:pRg st="9" end="9"/>
                                            </p:txEl>
                                          </p:spTgt>
                                        </p:tgtEl>
                                        <p:attrNameLst>
                                          <p:attrName>ppt_y</p:attrName>
                                        </p:attrNameLst>
                                      </p:cBhvr>
                                      <p:tavLst>
                                        <p:tav tm="0" fmla="#ppt_y-sin(pi*$)/3">
                                          <p:val>
                                            <p:fltVal val="0.5"/>
                                          </p:val>
                                        </p:tav>
                                        <p:tav tm="100000">
                                          <p:val>
                                            <p:fltVal val="1"/>
                                          </p:val>
                                        </p:tav>
                                      </p:tavLst>
                                    </p:anim>
                                    <p:anim calcmode="lin" valueType="num">
                                      <p:cBhvr>
                                        <p:cTn id="180" dur="664" tmFilter="0, 0; 0.125,0.2665; 0.25,0.4; 0.375,0.465; 0.5,0.5;  0.625,0.535; 0.75,0.6; 0.875,0.7335; 1,1">
                                          <p:stCondLst>
                                            <p:cond delay="664"/>
                                          </p:stCondLst>
                                        </p:cTn>
                                        <p:tgtEl>
                                          <p:spTgt spid="3">
                                            <p:txEl>
                                              <p:pRg st="9" end="9"/>
                                            </p:txEl>
                                          </p:spTgt>
                                        </p:tgtEl>
                                        <p:attrNameLst>
                                          <p:attrName>ppt_y</p:attrName>
                                        </p:attrNameLst>
                                      </p:cBhvr>
                                      <p:tavLst>
                                        <p:tav tm="0" fmla="#ppt_y-sin(pi*$)/9">
                                          <p:val>
                                            <p:fltVal val="0"/>
                                          </p:val>
                                        </p:tav>
                                        <p:tav tm="100000">
                                          <p:val>
                                            <p:fltVal val="1"/>
                                          </p:val>
                                        </p:tav>
                                      </p:tavLst>
                                    </p:anim>
                                    <p:anim calcmode="lin" valueType="num">
                                      <p:cBhvr>
                                        <p:cTn id="181" dur="332" tmFilter="0, 0; 0.125,0.2665; 0.25,0.4; 0.375,0.465; 0.5,0.5;  0.625,0.535; 0.75,0.6; 0.875,0.7335; 1,1">
                                          <p:stCondLst>
                                            <p:cond delay="1324"/>
                                          </p:stCondLst>
                                        </p:cTn>
                                        <p:tgtEl>
                                          <p:spTgt spid="3">
                                            <p:txEl>
                                              <p:pRg st="9" end="9"/>
                                            </p:txEl>
                                          </p:spTgt>
                                        </p:tgtEl>
                                        <p:attrNameLst>
                                          <p:attrName>ppt_y</p:attrName>
                                        </p:attrNameLst>
                                      </p:cBhvr>
                                      <p:tavLst>
                                        <p:tav tm="0" fmla="#ppt_y-sin(pi*$)/27">
                                          <p:val>
                                            <p:fltVal val="0"/>
                                          </p:val>
                                        </p:tav>
                                        <p:tav tm="100000">
                                          <p:val>
                                            <p:fltVal val="1"/>
                                          </p:val>
                                        </p:tav>
                                      </p:tavLst>
                                    </p:anim>
                                    <p:anim calcmode="lin" valueType="num">
                                      <p:cBhvr>
                                        <p:cTn id="182" dur="164" tmFilter="0, 0; 0.125,0.2665; 0.25,0.4; 0.375,0.465; 0.5,0.5;  0.625,0.535; 0.75,0.6; 0.875,0.7335; 1,1">
                                          <p:stCondLst>
                                            <p:cond delay="1656"/>
                                          </p:stCondLst>
                                        </p:cTn>
                                        <p:tgtEl>
                                          <p:spTgt spid="3">
                                            <p:txEl>
                                              <p:pRg st="9" end="9"/>
                                            </p:txEl>
                                          </p:spTgt>
                                        </p:tgtEl>
                                        <p:attrNameLst>
                                          <p:attrName>ppt_y</p:attrName>
                                        </p:attrNameLst>
                                      </p:cBhvr>
                                      <p:tavLst>
                                        <p:tav tm="0" fmla="#ppt_y-sin(pi*$)/81">
                                          <p:val>
                                            <p:fltVal val="0"/>
                                          </p:val>
                                        </p:tav>
                                        <p:tav tm="100000">
                                          <p:val>
                                            <p:fltVal val="1"/>
                                          </p:val>
                                        </p:tav>
                                      </p:tavLst>
                                    </p:anim>
                                    <p:animScale>
                                      <p:cBhvr>
                                        <p:cTn id="183" dur="26">
                                          <p:stCondLst>
                                            <p:cond delay="650"/>
                                          </p:stCondLst>
                                        </p:cTn>
                                        <p:tgtEl>
                                          <p:spTgt spid="3">
                                            <p:txEl>
                                              <p:pRg st="9" end="9"/>
                                            </p:txEl>
                                          </p:spTgt>
                                        </p:tgtEl>
                                      </p:cBhvr>
                                      <p:to x="100000" y="60000"/>
                                    </p:animScale>
                                    <p:animScale>
                                      <p:cBhvr>
                                        <p:cTn id="184" dur="166" decel="50000">
                                          <p:stCondLst>
                                            <p:cond delay="676"/>
                                          </p:stCondLst>
                                        </p:cTn>
                                        <p:tgtEl>
                                          <p:spTgt spid="3">
                                            <p:txEl>
                                              <p:pRg st="9" end="9"/>
                                            </p:txEl>
                                          </p:spTgt>
                                        </p:tgtEl>
                                      </p:cBhvr>
                                      <p:to x="100000" y="100000"/>
                                    </p:animScale>
                                    <p:animScale>
                                      <p:cBhvr>
                                        <p:cTn id="185" dur="26">
                                          <p:stCondLst>
                                            <p:cond delay="1312"/>
                                          </p:stCondLst>
                                        </p:cTn>
                                        <p:tgtEl>
                                          <p:spTgt spid="3">
                                            <p:txEl>
                                              <p:pRg st="9" end="9"/>
                                            </p:txEl>
                                          </p:spTgt>
                                        </p:tgtEl>
                                      </p:cBhvr>
                                      <p:to x="100000" y="80000"/>
                                    </p:animScale>
                                    <p:animScale>
                                      <p:cBhvr>
                                        <p:cTn id="186" dur="166" decel="50000">
                                          <p:stCondLst>
                                            <p:cond delay="1338"/>
                                          </p:stCondLst>
                                        </p:cTn>
                                        <p:tgtEl>
                                          <p:spTgt spid="3">
                                            <p:txEl>
                                              <p:pRg st="9" end="9"/>
                                            </p:txEl>
                                          </p:spTgt>
                                        </p:tgtEl>
                                      </p:cBhvr>
                                      <p:to x="100000" y="100000"/>
                                    </p:animScale>
                                    <p:animScale>
                                      <p:cBhvr>
                                        <p:cTn id="187" dur="26">
                                          <p:stCondLst>
                                            <p:cond delay="1642"/>
                                          </p:stCondLst>
                                        </p:cTn>
                                        <p:tgtEl>
                                          <p:spTgt spid="3">
                                            <p:txEl>
                                              <p:pRg st="9" end="9"/>
                                            </p:txEl>
                                          </p:spTgt>
                                        </p:tgtEl>
                                      </p:cBhvr>
                                      <p:to x="100000" y="90000"/>
                                    </p:animScale>
                                    <p:animScale>
                                      <p:cBhvr>
                                        <p:cTn id="188" dur="166" decel="50000">
                                          <p:stCondLst>
                                            <p:cond delay="1668"/>
                                          </p:stCondLst>
                                        </p:cTn>
                                        <p:tgtEl>
                                          <p:spTgt spid="3">
                                            <p:txEl>
                                              <p:pRg st="9" end="9"/>
                                            </p:txEl>
                                          </p:spTgt>
                                        </p:tgtEl>
                                      </p:cBhvr>
                                      <p:to x="100000" y="100000"/>
                                    </p:animScale>
                                    <p:animScale>
                                      <p:cBhvr>
                                        <p:cTn id="189" dur="26">
                                          <p:stCondLst>
                                            <p:cond delay="1808"/>
                                          </p:stCondLst>
                                        </p:cTn>
                                        <p:tgtEl>
                                          <p:spTgt spid="3">
                                            <p:txEl>
                                              <p:pRg st="9" end="9"/>
                                            </p:txEl>
                                          </p:spTgt>
                                        </p:tgtEl>
                                      </p:cBhvr>
                                      <p:to x="100000" y="95000"/>
                                    </p:animScale>
                                    <p:animScale>
                                      <p:cBhvr>
                                        <p:cTn id="190" dur="166" decel="50000">
                                          <p:stCondLst>
                                            <p:cond delay="1834"/>
                                          </p:stCondLst>
                                        </p:cTn>
                                        <p:tgtEl>
                                          <p:spTgt spid="3">
                                            <p:txEl>
                                              <p:pRg st="9" end="9"/>
                                            </p:txEl>
                                          </p:spTgt>
                                        </p:tgtEl>
                                      </p:cBhvr>
                                      <p:to x="100000" y="100000"/>
                                    </p:animScale>
                                  </p:childTnLst>
                                </p:cTn>
                              </p:par>
                            </p:childTnLst>
                          </p:cTn>
                        </p:par>
                      </p:childTnLst>
                    </p:cTn>
                  </p:par>
                  <p:par>
                    <p:cTn id="191" fill="hold">
                      <p:stCondLst>
                        <p:cond delay="indefinite"/>
                      </p:stCondLst>
                      <p:childTnLst>
                        <p:par>
                          <p:cTn id="192" fill="hold">
                            <p:stCondLst>
                              <p:cond delay="0"/>
                            </p:stCondLst>
                            <p:childTnLst>
                              <p:par>
                                <p:cTn id="193" presetID="26" presetClass="entr" presetSubtype="0" fill="hold" grpId="0" nodeType="clickEffect">
                                  <p:stCondLst>
                                    <p:cond delay="0"/>
                                  </p:stCondLst>
                                  <p:childTnLst>
                                    <p:set>
                                      <p:cBhvr>
                                        <p:cTn id="194" dur="1" fill="hold">
                                          <p:stCondLst>
                                            <p:cond delay="0"/>
                                          </p:stCondLst>
                                        </p:cTn>
                                        <p:tgtEl>
                                          <p:spTgt spid="3">
                                            <p:txEl>
                                              <p:pRg st="10" end="10"/>
                                            </p:txEl>
                                          </p:spTgt>
                                        </p:tgtEl>
                                        <p:attrNameLst>
                                          <p:attrName>style.visibility</p:attrName>
                                        </p:attrNameLst>
                                      </p:cBhvr>
                                      <p:to>
                                        <p:strVal val="visible"/>
                                      </p:to>
                                    </p:set>
                                    <p:animEffect transition="in" filter="wipe(down)">
                                      <p:cBhvr>
                                        <p:cTn id="195" dur="580">
                                          <p:stCondLst>
                                            <p:cond delay="0"/>
                                          </p:stCondLst>
                                        </p:cTn>
                                        <p:tgtEl>
                                          <p:spTgt spid="3">
                                            <p:txEl>
                                              <p:pRg st="10" end="10"/>
                                            </p:txEl>
                                          </p:spTgt>
                                        </p:tgtEl>
                                      </p:cBhvr>
                                    </p:animEffect>
                                    <p:anim calcmode="lin" valueType="num">
                                      <p:cBhvr>
                                        <p:cTn id="196" dur="1822" tmFilter="0,0; 0.14,0.36; 0.43,0.73; 0.71,0.91; 1.0,1.0">
                                          <p:stCondLst>
                                            <p:cond delay="0"/>
                                          </p:stCondLst>
                                        </p:cTn>
                                        <p:tgtEl>
                                          <p:spTgt spid="3">
                                            <p:txEl>
                                              <p:pRg st="10" end="10"/>
                                            </p:txEl>
                                          </p:spTgt>
                                        </p:tgtEl>
                                        <p:attrNameLst>
                                          <p:attrName>ppt_x</p:attrName>
                                        </p:attrNameLst>
                                      </p:cBhvr>
                                      <p:tavLst>
                                        <p:tav tm="0">
                                          <p:val>
                                            <p:strVal val="#ppt_x-0.25"/>
                                          </p:val>
                                        </p:tav>
                                        <p:tav tm="100000">
                                          <p:val>
                                            <p:strVal val="#ppt_x"/>
                                          </p:val>
                                        </p:tav>
                                      </p:tavLst>
                                    </p:anim>
                                    <p:anim calcmode="lin" valueType="num">
                                      <p:cBhvr>
                                        <p:cTn id="197" dur="664" tmFilter="0.0,0.0; 0.25,0.07; 0.50,0.2; 0.75,0.467; 1.0,1.0">
                                          <p:stCondLst>
                                            <p:cond delay="0"/>
                                          </p:stCondLst>
                                        </p:cTn>
                                        <p:tgtEl>
                                          <p:spTgt spid="3">
                                            <p:txEl>
                                              <p:pRg st="10" end="10"/>
                                            </p:txEl>
                                          </p:spTgt>
                                        </p:tgtEl>
                                        <p:attrNameLst>
                                          <p:attrName>ppt_y</p:attrName>
                                        </p:attrNameLst>
                                      </p:cBhvr>
                                      <p:tavLst>
                                        <p:tav tm="0" fmla="#ppt_y-sin(pi*$)/3">
                                          <p:val>
                                            <p:fltVal val="0.5"/>
                                          </p:val>
                                        </p:tav>
                                        <p:tav tm="100000">
                                          <p:val>
                                            <p:fltVal val="1"/>
                                          </p:val>
                                        </p:tav>
                                      </p:tavLst>
                                    </p:anim>
                                    <p:anim calcmode="lin" valueType="num">
                                      <p:cBhvr>
                                        <p:cTn id="198" dur="664" tmFilter="0, 0; 0.125,0.2665; 0.25,0.4; 0.375,0.465; 0.5,0.5;  0.625,0.535; 0.75,0.6; 0.875,0.7335; 1,1">
                                          <p:stCondLst>
                                            <p:cond delay="664"/>
                                          </p:stCondLst>
                                        </p:cTn>
                                        <p:tgtEl>
                                          <p:spTgt spid="3">
                                            <p:txEl>
                                              <p:pRg st="10" end="10"/>
                                            </p:txEl>
                                          </p:spTgt>
                                        </p:tgtEl>
                                        <p:attrNameLst>
                                          <p:attrName>ppt_y</p:attrName>
                                        </p:attrNameLst>
                                      </p:cBhvr>
                                      <p:tavLst>
                                        <p:tav tm="0" fmla="#ppt_y-sin(pi*$)/9">
                                          <p:val>
                                            <p:fltVal val="0"/>
                                          </p:val>
                                        </p:tav>
                                        <p:tav tm="100000">
                                          <p:val>
                                            <p:fltVal val="1"/>
                                          </p:val>
                                        </p:tav>
                                      </p:tavLst>
                                    </p:anim>
                                    <p:anim calcmode="lin" valueType="num">
                                      <p:cBhvr>
                                        <p:cTn id="199" dur="332" tmFilter="0, 0; 0.125,0.2665; 0.25,0.4; 0.375,0.465; 0.5,0.5;  0.625,0.535; 0.75,0.6; 0.875,0.7335; 1,1">
                                          <p:stCondLst>
                                            <p:cond delay="1324"/>
                                          </p:stCondLst>
                                        </p:cTn>
                                        <p:tgtEl>
                                          <p:spTgt spid="3">
                                            <p:txEl>
                                              <p:pRg st="10" end="10"/>
                                            </p:txEl>
                                          </p:spTgt>
                                        </p:tgtEl>
                                        <p:attrNameLst>
                                          <p:attrName>ppt_y</p:attrName>
                                        </p:attrNameLst>
                                      </p:cBhvr>
                                      <p:tavLst>
                                        <p:tav tm="0" fmla="#ppt_y-sin(pi*$)/27">
                                          <p:val>
                                            <p:fltVal val="0"/>
                                          </p:val>
                                        </p:tav>
                                        <p:tav tm="100000">
                                          <p:val>
                                            <p:fltVal val="1"/>
                                          </p:val>
                                        </p:tav>
                                      </p:tavLst>
                                    </p:anim>
                                    <p:anim calcmode="lin" valueType="num">
                                      <p:cBhvr>
                                        <p:cTn id="200" dur="164" tmFilter="0, 0; 0.125,0.2665; 0.25,0.4; 0.375,0.465; 0.5,0.5;  0.625,0.535; 0.75,0.6; 0.875,0.7335; 1,1">
                                          <p:stCondLst>
                                            <p:cond delay="1656"/>
                                          </p:stCondLst>
                                        </p:cTn>
                                        <p:tgtEl>
                                          <p:spTgt spid="3">
                                            <p:txEl>
                                              <p:pRg st="10" end="10"/>
                                            </p:txEl>
                                          </p:spTgt>
                                        </p:tgtEl>
                                        <p:attrNameLst>
                                          <p:attrName>ppt_y</p:attrName>
                                        </p:attrNameLst>
                                      </p:cBhvr>
                                      <p:tavLst>
                                        <p:tav tm="0" fmla="#ppt_y-sin(pi*$)/81">
                                          <p:val>
                                            <p:fltVal val="0"/>
                                          </p:val>
                                        </p:tav>
                                        <p:tav tm="100000">
                                          <p:val>
                                            <p:fltVal val="1"/>
                                          </p:val>
                                        </p:tav>
                                      </p:tavLst>
                                    </p:anim>
                                    <p:animScale>
                                      <p:cBhvr>
                                        <p:cTn id="201" dur="26">
                                          <p:stCondLst>
                                            <p:cond delay="650"/>
                                          </p:stCondLst>
                                        </p:cTn>
                                        <p:tgtEl>
                                          <p:spTgt spid="3">
                                            <p:txEl>
                                              <p:pRg st="10" end="10"/>
                                            </p:txEl>
                                          </p:spTgt>
                                        </p:tgtEl>
                                      </p:cBhvr>
                                      <p:to x="100000" y="60000"/>
                                    </p:animScale>
                                    <p:animScale>
                                      <p:cBhvr>
                                        <p:cTn id="202" dur="166" decel="50000">
                                          <p:stCondLst>
                                            <p:cond delay="676"/>
                                          </p:stCondLst>
                                        </p:cTn>
                                        <p:tgtEl>
                                          <p:spTgt spid="3">
                                            <p:txEl>
                                              <p:pRg st="10" end="10"/>
                                            </p:txEl>
                                          </p:spTgt>
                                        </p:tgtEl>
                                      </p:cBhvr>
                                      <p:to x="100000" y="100000"/>
                                    </p:animScale>
                                    <p:animScale>
                                      <p:cBhvr>
                                        <p:cTn id="203" dur="26">
                                          <p:stCondLst>
                                            <p:cond delay="1312"/>
                                          </p:stCondLst>
                                        </p:cTn>
                                        <p:tgtEl>
                                          <p:spTgt spid="3">
                                            <p:txEl>
                                              <p:pRg st="10" end="10"/>
                                            </p:txEl>
                                          </p:spTgt>
                                        </p:tgtEl>
                                      </p:cBhvr>
                                      <p:to x="100000" y="80000"/>
                                    </p:animScale>
                                    <p:animScale>
                                      <p:cBhvr>
                                        <p:cTn id="204" dur="166" decel="50000">
                                          <p:stCondLst>
                                            <p:cond delay="1338"/>
                                          </p:stCondLst>
                                        </p:cTn>
                                        <p:tgtEl>
                                          <p:spTgt spid="3">
                                            <p:txEl>
                                              <p:pRg st="10" end="10"/>
                                            </p:txEl>
                                          </p:spTgt>
                                        </p:tgtEl>
                                      </p:cBhvr>
                                      <p:to x="100000" y="100000"/>
                                    </p:animScale>
                                    <p:animScale>
                                      <p:cBhvr>
                                        <p:cTn id="205" dur="26">
                                          <p:stCondLst>
                                            <p:cond delay="1642"/>
                                          </p:stCondLst>
                                        </p:cTn>
                                        <p:tgtEl>
                                          <p:spTgt spid="3">
                                            <p:txEl>
                                              <p:pRg st="10" end="10"/>
                                            </p:txEl>
                                          </p:spTgt>
                                        </p:tgtEl>
                                      </p:cBhvr>
                                      <p:to x="100000" y="90000"/>
                                    </p:animScale>
                                    <p:animScale>
                                      <p:cBhvr>
                                        <p:cTn id="206" dur="166" decel="50000">
                                          <p:stCondLst>
                                            <p:cond delay="1668"/>
                                          </p:stCondLst>
                                        </p:cTn>
                                        <p:tgtEl>
                                          <p:spTgt spid="3">
                                            <p:txEl>
                                              <p:pRg st="10" end="10"/>
                                            </p:txEl>
                                          </p:spTgt>
                                        </p:tgtEl>
                                      </p:cBhvr>
                                      <p:to x="100000" y="100000"/>
                                    </p:animScale>
                                    <p:animScale>
                                      <p:cBhvr>
                                        <p:cTn id="207" dur="26">
                                          <p:stCondLst>
                                            <p:cond delay="1808"/>
                                          </p:stCondLst>
                                        </p:cTn>
                                        <p:tgtEl>
                                          <p:spTgt spid="3">
                                            <p:txEl>
                                              <p:pRg st="10" end="10"/>
                                            </p:txEl>
                                          </p:spTgt>
                                        </p:tgtEl>
                                      </p:cBhvr>
                                      <p:to x="100000" y="95000"/>
                                    </p:animScale>
                                    <p:animScale>
                                      <p:cBhvr>
                                        <p:cTn id="208" dur="166" decel="50000">
                                          <p:stCondLst>
                                            <p:cond delay="1834"/>
                                          </p:stCondLst>
                                        </p:cTn>
                                        <p:tgtEl>
                                          <p:spTgt spid="3">
                                            <p:txEl>
                                              <p:pRg st="10" end="10"/>
                                            </p:txEl>
                                          </p:spTgt>
                                        </p:tgtEl>
                                      </p:cBhvr>
                                      <p:to x="100000" y="100000"/>
                                    </p:animScale>
                                  </p:childTnLst>
                                </p:cTn>
                              </p:par>
                            </p:childTnLst>
                          </p:cTn>
                        </p:par>
                      </p:childTnLst>
                    </p:cTn>
                  </p:par>
                  <p:par>
                    <p:cTn id="209" fill="hold">
                      <p:stCondLst>
                        <p:cond delay="indefinite"/>
                      </p:stCondLst>
                      <p:childTnLst>
                        <p:par>
                          <p:cTn id="210" fill="hold">
                            <p:stCondLst>
                              <p:cond delay="0"/>
                            </p:stCondLst>
                            <p:childTnLst>
                              <p:par>
                                <p:cTn id="211" presetID="26" presetClass="entr" presetSubtype="0" fill="hold" grpId="0" nodeType="clickEffect">
                                  <p:stCondLst>
                                    <p:cond delay="0"/>
                                  </p:stCondLst>
                                  <p:childTnLst>
                                    <p:set>
                                      <p:cBhvr>
                                        <p:cTn id="212" dur="1" fill="hold">
                                          <p:stCondLst>
                                            <p:cond delay="0"/>
                                          </p:stCondLst>
                                        </p:cTn>
                                        <p:tgtEl>
                                          <p:spTgt spid="3">
                                            <p:txEl>
                                              <p:pRg st="11" end="11"/>
                                            </p:txEl>
                                          </p:spTgt>
                                        </p:tgtEl>
                                        <p:attrNameLst>
                                          <p:attrName>style.visibility</p:attrName>
                                        </p:attrNameLst>
                                      </p:cBhvr>
                                      <p:to>
                                        <p:strVal val="visible"/>
                                      </p:to>
                                    </p:set>
                                    <p:animEffect transition="in" filter="wipe(down)">
                                      <p:cBhvr>
                                        <p:cTn id="213" dur="580">
                                          <p:stCondLst>
                                            <p:cond delay="0"/>
                                          </p:stCondLst>
                                        </p:cTn>
                                        <p:tgtEl>
                                          <p:spTgt spid="3">
                                            <p:txEl>
                                              <p:pRg st="11" end="11"/>
                                            </p:txEl>
                                          </p:spTgt>
                                        </p:tgtEl>
                                      </p:cBhvr>
                                    </p:animEffect>
                                    <p:anim calcmode="lin" valueType="num">
                                      <p:cBhvr>
                                        <p:cTn id="214" dur="1822" tmFilter="0,0; 0.14,0.36; 0.43,0.73; 0.71,0.91; 1.0,1.0">
                                          <p:stCondLst>
                                            <p:cond delay="0"/>
                                          </p:stCondLst>
                                        </p:cTn>
                                        <p:tgtEl>
                                          <p:spTgt spid="3">
                                            <p:txEl>
                                              <p:pRg st="11" end="11"/>
                                            </p:txEl>
                                          </p:spTgt>
                                        </p:tgtEl>
                                        <p:attrNameLst>
                                          <p:attrName>ppt_x</p:attrName>
                                        </p:attrNameLst>
                                      </p:cBhvr>
                                      <p:tavLst>
                                        <p:tav tm="0">
                                          <p:val>
                                            <p:strVal val="#ppt_x-0.25"/>
                                          </p:val>
                                        </p:tav>
                                        <p:tav tm="100000">
                                          <p:val>
                                            <p:strVal val="#ppt_x"/>
                                          </p:val>
                                        </p:tav>
                                      </p:tavLst>
                                    </p:anim>
                                    <p:anim calcmode="lin" valueType="num">
                                      <p:cBhvr>
                                        <p:cTn id="215" dur="664" tmFilter="0.0,0.0; 0.25,0.07; 0.50,0.2; 0.75,0.467; 1.0,1.0">
                                          <p:stCondLst>
                                            <p:cond delay="0"/>
                                          </p:stCondLst>
                                        </p:cTn>
                                        <p:tgtEl>
                                          <p:spTgt spid="3">
                                            <p:txEl>
                                              <p:pRg st="11" end="11"/>
                                            </p:txEl>
                                          </p:spTgt>
                                        </p:tgtEl>
                                        <p:attrNameLst>
                                          <p:attrName>ppt_y</p:attrName>
                                        </p:attrNameLst>
                                      </p:cBhvr>
                                      <p:tavLst>
                                        <p:tav tm="0" fmla="#ppt_y-sin(pi*$)/3">
                                          <p:val>
                                            <p:fltVal val="0.5"/>
                                          </p:val>
                                        </p:tav>
                                        <p:tav tm="100000">
                                          <p:val>
                                            <p:fltVal val="1"/>
                                          </p:val>
                                        </p:tav>
                                      </p:tavLst>
                                    </p:anim>
                                    <p:anim calcmode="lin" valueType="num">
                                      <p:cBhvr>
                                        <p:cTn id="216" dur="664" tmFilter="0, 0; 0.125,0.2665; 0.25,0.4; 0.375,0.465; 0.5,0.5;  0.625,0.535; 0.75,0.6; 0.875,0.7335; 1,1">
                                          <p:stCondLst>
                                            <p:cond delay="664"/>
                                          </p:stCondLst>
                                        </p:cTn>
                                        <p:tgtEl>
                                          <p:spTgt spid="3">
                                            <p:txEl>
                                              <p:pRg st="11" end="11"/>
                                            </p:txEl>
                                          </p:spTgt>
                                        </p:tgtEl>
                                        <p:attrNameLst>
                                          <p:attrName>ppt_y</p:attrName>
                                        </p:attrNameLst>
                                      </p:cBhvr>
                                      <p:tavLst>
                                        <p:tav tm="0" fmla="#ppt_y-sin(pi*$)/9">
                                          <p:val>
                                            <p:fltVal val="0"/>
                                          </p:val>
                                        </p:tav>
                                        <p:tav tm="100000">
                                          <p:val>
                                            <p:fltVal val="1"/>
                                          </p:val>
                                        </p:tav>
                                      </p:tavLst>
                                    </p:anim>
                                    <p:anim calcmode="lin" valueType="num">
                                      <p:cBhvr>
                                        <p:cTn id="217" dur="332" tmFilter="0, 0; 0.125,0.2665; 0.25,0.4; 0.375,0.465; 0.5,0.5;  0.625,0.535; 0.75,0.6; 0.875,0.7335; 1,1">
                                          <p:stCondLst>
                                            <p:cond delay="1324"/>
                                          </p:stCondLst>
                                        </p:cTn>
                                        <p:tgtEl>
                                          <p:spTgt spid="3">
                                            <p:txEl>
                                              <p:pRg st="11" end="11"/>
                                            </p:txEl>
                                          </p:spTgt>
                                        </p:tgtEl>
                                        <p:attrNameLst>
                                          <p:attrName>ppt_y</p:attrName>
                                        </p:attrNameLst>
                                      </p:cBhvr>
                                      <p:tavLst>
                                        <p:tav tm="0" fmla="#ppt_y-sin(pi*$)/27">
                                          <p:val>
                                            <p:fltVal val="0"/>
                                          </p:val>
                                        </p:tav>
                                        <p:tav tm="100000">
                                          <p:val>
                                            <p:fltVal val="1"/>
                                          </p:val>
                                        </p:tav>
                                      </p:tavLst>
                                    </p:anim>
                                    <p:anim calcmode="lin" valueType="num">
                                      <p:cBhvr>
                                        <p:cTn id="218" dur="164" tmFilter="0, 0; 0.125,0.2665; 0.25,0.4; 0.375,0.465; 0.5,0.5;  0.625,0.535; 0.75,0.6; 0.875,0.7335; 1,1">
                                          <p:stCondLst>
                                            <p:cond delay="1656"/>
                                          </p:stCondLst>
                                        </p:cTn>
                                        <p:tgtEl>
                                          <p:spTgt spid="3">
                                            <p:txEl>
                                              <p:pRg st="11" end="11"/>
                                            </p:txEl>
                                          </p:spTgt>
                                        </p:tgtEl>
                                        <p:attrNameLst>
                                          <p:attrName>ppt_y</p:attrName>
                                        </p:attrNameLst>
                                      </p:cBhvr>
                                      <p:tavLst>
                                        <p:tav tm="0" fmla="#ppt_y-sin(pi*$)/81">
                                          <p:val>
                                            <p:fltVal val="0"/>
                                          </p:val>
                                        </p:tav>
                                        <p:tav tm="100000">
                                          <p:val>
                                            <p:fltVal val="1"/>
                                          </p:val>
                                        </p:tav>
                                      </p:tavLst>
                                    </p:anim>
                                    <p:animScale>
                                      <p:cBhvr>
                                        <p:cTn id="219" dur="26">
                                          <p:stCondLst>
                                            <p:cond delay="650"/>
                                          </p:stCondLst>
                                        </p:cTn>
                                        <p:tgtEl>
                                          <p:spTgt spid="3">
                                            <p:txEl>
                                              <p:pRg st="11" end="11"/>
                                            </p:txEl>
                                          </p:spTgt>
                                        </p:tgtEl>
                                      </p:cBhvr>
                                      <p:to x="100000" y="60000"/>
                                    </p:animScale>
                                    <p:animScale>
                                      <p:cBhvr>
                                        <p:cTn id="220" dur="166" decel="50000">
                                          <p:stCondLst>
                                            <p:cond delay="676"/>
                                          </p:stCondLst>
                                        </p:cTn>
                                        <p:tgtEl>
                                          <p:spTgt spid="3">
                                            <p:txEl>
                                              <p:pRg st="11" end="11"/>
                                            </p:txEl>
                                          </p:spTgt>
                                        </p:tgtEl>
                                      </p:cBhvr>
                                      <p:to x="100000" y="100000"/>
                                    </p:animScale>
                                    <p:animScale>
                                      <p:cBhvr>
                                        <p:cTn id="221" dur="26">
                                          <p:stCondLst>
                                            <p:cond delay="1312"/>
                                          </p:stCondLst>
                                        </p:cTn>
                                        <p:tgtEl>
                                          <p:spTgt spid="3">
                                            <p:txEl>
                                              <p:pRg st="11" end="11"/>
                                            </p:txEl>
                                          </p:spTgt>
                                        </p:tgtEl>
                                      </p:cBhvr>
                                      <p:to x="100000" y="80000"/>
                                    </p:animScale>
                                    <p:animScale>
                                      <p:cBhvr>
                                        <p:cTn id="222" dur="166" decel="50000">
                                          <p:stCondLst>
                                            <p:cond delay="1338"/>
                                          </p:stCondLst>
                                        </p:cTn>
                                        <p:tgtEl>
                                          <p:spTgt spid="3">
                                            <p:txEl>
                                              <p:pRg st="11" end="11"/>
                                            </p:txEl>
                                          </p:spTgt>
                                        </p:tgtEl>
                                      </p:cBhvr>
                                      <p:to x="100000" y="100000"/>
                                    </p:animScale>
                                    <p:animScale>
                                      <p:cBhvr>
                                        <p:cTn id="223" dur="26">
                                          <p:stCondLst>
                                            <p:cond delay="1642"/>
                                          </p:stCondLst>
                                        </p:cTn>
                                        <p:tgtEl>
                                          <p:spTgt spid="3">
                                            <p:txEl>
                                              <p:pRg st="11" end="11"/>
                                            </p:txEl>
                                          </p:spTgt>
                                        </p:tgtEl>
                                      </p:cBhvr>
                                      <p:to x="100000" y="90000"/>
                                    </p:animScale>
                                    <p:animScale>
                                      <p:cBhvr>
                                        <p:cTn id="224" dur="166" decel="50000">
                                          <p:stCondLst>
                                            <p:cond delay="1668"/>
                                          </p:stCondLst>
                                        </p:cTn>
                                        <p:tgtEl>
                                          <p:spTgt spid="3">
                                            <p:txEl>
                                              <p:pRg st="11" end="11"/>
                                            </p:txEl>
                                          </p:spTgt>
                                        </p:tgtEl>
                                      </p:cBhvr>
                                      <p:to x="100000" y="100000"/>
                                    </p:animScale>
                                    <p:animScale>
                                      <p:cBhvr>
                                        <p:cTn id="225" dur="26">
                                          <p:stCondLst>
                                            <p:cond delay="1808"/>
                                          </p:stCondLst>
                                        </p:cTn>
                                        <p:tgtEl>
                                          <p:spTgt spid="3">
                                            <p:txEl>
                                              <p:pRg st="11" end="11"/>
                                            </p:txEl>
                                          </p:spTgt>
                                        </p:tgtEl>
                                      </p:cBhvr>
                                      <p:to x="100000" y="95000"/>
                                    </p:animScale>
                                    <p:animScale>
                                      <p:cBhvr>
                                        <p:cTn id="226" dur="166" decel="50000">
                                          <p:stCondLst>
                                            <p:cond delay="1834"/>
                                          </p:stCondLst>
                                        </p:cTn>
                                        <p:tgtEl>
                                          <p:spTgt spid="3">
                                            <p:txEl>
                                              <p:pRg st="11" end="11"/>
                                            </p:txEl>
                                          </p:spTgt>
                                        </p:tgtEl>
                                      </p:cBhvr>
                                      <p:to x="100000" y="100000"/>
                                    </p:animScale>
                                  </p:childTnLst>
                                </p:cTn>
                              </p:par>
                            </p:childTnLst>
                          </p:cTn>
                        </p:par>
                      </p:childTnLst>
                    </p:cTn>
                  </p:par>
                  <p:par>
                    <p:cTn id="227" fill="hold">
                      <p:stCondLst>
                        <p:cond delay="indefinite"/>
                      </p:stCondLst>
                      <p:childTnLst>
                        <p:par>
                          <p:cTn id="228" fill="hold">
                            <p:stCondLst>
                              <p:cond delay="0"/>
                            </p:stCondLst>
                            <p:childTnLst>
                              <p:par>
                                <p:cTn id="229" presetID="26" presetClass="entr" presetSubtype="0" fill="hold" grpId="0" nodeType="clickEffect">
                                  <p:stCondLst>
                                    <p:cond delay="0"/>
                                  </p:stCondLst>
                                  <p:childTnLst>
                                    <p:set>
                                      <p:cBhvr>
                                        <p:cTn id="230" dur="1" fill="hold">
                                          <p:stCondLst>
                                            <p:cond delay="0"/>
                                          </p:stCondLst>
                                        </p:cTn>
                                        <p:tgtEl>
                                          <p:spTgt spid="3">
                                            <p:txEl>
                                              <p:pRg st="12" end="12"/>
                                            </p:txEl>
                                          </p:spTgt>
                                        </p:tgtEl>
                                        <p:attrNameLst>
                                          <p:attrName>style.visibility</p:attrName>
                                        </p:attrNameLst>
                                      </p:cBhvr>
                                      <p:to>
                                        <p:strVal val="visible"/>
                                      </p:to>
                                    </p:set>
                                    <p:animEffect transition="in" filter="wipe(down)">
                                      <p:cBhvr>
                                        <p:cTn id="231" dur="580">
                                          <p:stCondLst>
                                            <p:cond delay="0"/>
                                          </p:stCondLst>
                                        </p:cTn>
                                        <p:tgtEl>
                                          <p:spTgt spid="3">
                                            <p:txEl>
                                              <p:pRg st="12" end="12"/>
                                            </p:txEl>
                                          </p:spTgt>
                                        </p:tgtEl>
                                      </p:cBhvr>
                                    </p:animEffect>
                                    <p:anim calcmode="lin" valueType="num">
                                      <p:cBhvr>
                                        <p:cTn id="232" dur="1822" tmFilter="0,0; 0.14,0.36; 0.43,0.73; 0.71,0.91; 1.0,1.0">
                                          <p:stCondLst>
                                            <p:cond delay="0"/>
                                          </p:stCondLst>
                                        </p:cTn>
                                        <p:tgtEl>
                                          <p:spTgt spid="3">
                                            <p:txEl>
                                              <p:pRg st="12" end="12"/>
                                            </p:txEl>
                                          </p:spTgt>
                                        </p:tgtEl>
                                        <p:attrNameLst>
                                          <p:attrName>ppt_x</p:attrName>
                                        </p:attrNameLst>
                                      </p:cBhvr>
                                      <p:tavLst>
                                        <p:tav tm="0">
                                          <p:val>
                                            <p:strVal val="#ppt_x-0.25"/>
                                          </p:val>
                                        </p:tav>
                                        <p:tav tm="100000">
                                          <p:val>
                                            <p:strVal val="#ppt_x"/>
                                          </p:val>
                                        </p:tav>
                                      </p:tavLst>
                                    </p:anim>
                                    <p:anim calcmode="lin" valueType="num">
                                      <p:cBhvr>
                                        <p:cTn id="233" dur="664" tmFilter="0.0,0.0; 0.25,0.07; 0.50,0.2; 0.75,0.467; 1.0,1.0">
                                          <p:stCondLst>
                                            <p:cond delay="0"/>
                                          </p:stCondLst>
                                        </p:cTn>
                                        <p:tgtEl>
                                          <p:spTgt spid="3">
                                            <p:txEl>
                                              <p:pRg st="12" end="12"/>
                                            </p:txEl>
                                          </p:spTgt>
                                        </p:tgtEl>
                                        <p:attrNameLst>
                                          <p:attrName>ppt_y</p:attrName>
                                        </p:attrNameLst>
                                      </p:cBhvr>
                                      <p:tavLst>
                                        <p:tav tm="0" fmla="#ppt_y-sin(pi*$)/3">
                                          <p:val>
                                            <p:fltVal val="0.5"/>
                                          </p:val>
                                        </p:tav>
                                        <p:tav tm="100000">
                                          <p:val>
                                            <p:fltVal val="1"/>
                                          </p:val>
                                        </p:tav>
                                      </p:tavLst>
                                    </p:anim>
                                    <p:anim calcmode="lin" valueType="num">
                                      <p:cBhvr>
                                        <p:cTn id="234" dur="664" tmFilter="0, 0; 0.125,0.2665; 0.25,0.4; 0.375,0.465; 0.5,0.5;  0.625,0.535; 0.75,0.6; 0.875,0.7335; 1,1">
                                          <p:stCondLst>
                                            <p:cond delay="664"/>
                                          </p:stCondLst>
                                        </p:cTn>
                                        <p:tgtEl>
                                          <p:spTgt spid="3">
                                            <p:txEl>
                                              <p:pRg st="12" end="12"/>
                                            </p:txEl>
                                          </p:spTgt>
                                        </p:tgtEl>
                                        <p:attrNameLst>
                                          <p:attrName>ppt_y</p:attrName>
                                        </p:attrNameLst>
                                      </p:cBhvr>
                                      <p:tavLst>
                                        <p:tav tm="0" fmla="#ppt_y-sin(pi*$)/9">
                                          <p:val>
                                            <p:fltVal val="0"/>
                                          </p:val>
                                        </p:tav>
                                        <p:tav tm="100000">
                                          <p:val>
                                            <p:fltVal val="1"/>
                                          </p:val>
                                        </p:tav>
                                      </p:tavLst>
                                    </p:anim>
                                    <p:anim calcmode="lin" valueType="num">
                                      <p:cBhvr>
                                        <p:cTn id="235" dur="332" tmFilter="0, 0; 0.125,0.2665; 0.25,0.4; 0.375,0.465; 0.5,0.5;  0.625,0.535; 0.75,0.6; 0.875,0.7335; 1,1">
                                          <p:stCondLst>
                                            <p:cond delay="1324"/>
                                          </p:stCondLst>
                                        </p:cTn>
                                        <p:tgtEl>
                                          <p:spTgt spid="3">
                                            <p:txEl>
                                              <p:pRg st="12" end="12"/>
                                            </p:txEl>
                                          </p:spTgt>
                                        </p:tgtEl>
                                        <p:attrNameLst>
                                          <p:attrName>ppt_y</p:attrName>
                                        </p:attrNameLst>
                                      </p:cBhvr>
                                      <p:tavLst>
                                        <p:tav tm="0" fmla="#ppt_y-sin(pi*$)/27">
                                          <p:val>
                                            <p:fltVal val="0"/>
                                          </p:val>
                                        </p:tav>
                                        <p:tav tm="100000">
                                          <p:val>
                                            <p:fltVal val="1"/>
                                          </p:val>
                                        </p:tav>
                                      </p:tavLst>
                                    </p:anim>
                                    <p:anim calcmode="lin" valueType="num">
                                      <p:cBhvr>
                                        <p:cTn id="236" dur="164" tmFilter="0, 0; 0.125,0.2665; 0.25,0.4; 0.375,0.465; 0.5,0.5;  0.625,0.535; 0.75,0.6; 0.875,0.7335; 1,1">
                                          <p:stCondLst>
                                            <p:cond delay="1656"/>
                                          </p:stCondLst>
                                        </p:cTn>
                                        <p:tgtEl>
                                          <p:spTgt spid="3">
                                            <p:txEl>
                                              <p:pRg st="12" end="12"/>
                                            </p:txEl>
                                          </p:spTgt>
                                        </p:tgtEl>
                                        <p:attrNameLst>
                                          <p:attrName>ppt_y</p:attrName>
                                        </p:attrNameLst>
                                      </p:cBhvr>
                                      <p:tavLst>
                                        <p:tav tm="0" fmla="#ppt_y-sin(pi*$)/81">
                                          <p:val>
                                            <p:fltVal val="0"/>
                                          </p:val>
                                        </p:tav>
                                        <p:tav tm="100000">
                                          <p:val>
                                            <p:fltVal val="1"/>
                                          </p:val>
                                        </p:tav>
                                      </p:tavLst>
                                    </p:anim>
                                    <p:animScale>
                                      <p:cBhvr>
                                        <p:cTn id="237" dur="26">
                                          <p:stCondLst>
                                            <p:cond delay="650"/>
                                          </p:stCondLst>
                                        </p:cTn>
                                        <p:tgtEl>
                                          <p:spTgt spid="3">
                                            <p:txEl>
                                              <p:pRg st="12" end="12"/>
                                            </p:txEl>
                                          </p:spTgt>
                                        </p:tgtEl>
                                      </p:cBhvr>
                                      <p:to x="100000" y="60000"/>
                                    </p:animScale>
                                    <p:animScale>
                                      <p:cBhvr>
                                        <p:cTn id="238" dur="166" decel="50000">
                                          <p:stCondLst>
                                            <p:cond delay="676"/>
                                          </p:stCondLst>
                                        </p:cTn>
                                        <p:tgtEl>
                                          <p:spTgt spid="3">
                                            <p:txEl>
                                              <p:pRg st="12" end="12"/>
                                            </p:txEl>
                                          </p:spTgt>
                                        </p:tgtEl>
                                      </p:cBhvr>
                                      <p:to x="100000" y="100000"/>
                                    </p:animScale>
                                    <p:animScale>
                                      <p:cBhvr>
                                        <p:cTn id="239" dur="26">
                                          <p:stCondLst>
                                            <p:cond delay="1312"/>
                                          </p:stCondLst>
                                        </p:cTn>
                                        <p:tgtEl>
                                          <p:spTgt spid="3">
                                            <p:txEl>
                                              <p:pRg st="12" end="12"/>
                                            </p:txEl>
                                          </p:spTgt>
                                        </p:tgtEl>
                                      </p:cBhvr>
                                      <p:to x="100000" y="80000"/>
                                    </p:animScale>
                                    <p:animScale>
                                      <p:cBhvr>
                                        <p:cTn id="240" dur="166" decel="50000">
                                          <p:stCondLst>
                                            <p:cond delay="1338"/>
                                          </p:stCondLst>
                                        </p:cTn>
                                        <p:tgtEl>
                                          <p:spTgt spid="3">
                                            <p:txEl>
                                              <p:pRg st="12" end="12"/>
                                            </p:txEl>
                                          </p:spTgt>
                                        </p:tgtEl>
                                      </p:cBhvr>
                                      <p:to x="100000" y="100000"/>
                                    </p:animScale>
                                    <p:animScale>
                                      <p:cBhvr>
                                        <p:cTn id="241" dur="26">
                                          <p:stCondLst>
                                            <p:cond delay="1642"/>
                                          </p:stCondLst>
                                        </p:cTn>
                                        <p:tgtEl>
                                          <p:spTgt spid="3">
                                            <p:txEl>
                                              <p:pRg st="12" end="12"/>
                                            </p:txEl>
                                          </p:spTgt>
                                        </p:tgtEl>
                                      </p:cBhvr>
                                      <p:to x="100000" y="90000"/>
                                    </p:animScale>
                                    <p:animScale>
                                      <p:cBhvr>
                                        <p:cTn id="242" dur="166" decel="50000">
                                          <p:stCondLst>
                                            <p:cond delay="1668"/>
                                          </p:stCondLst>
                                        </p:cTn>
                                        <p:tgtEl>
                                          <p:spTgt spid="3">
                                            <p:txEl>
                                              <p:pRg st="12" end="12"/>
                                            </p:txEl>
                                          </p:spTgt>
                                        </p:tgtEl>
                                      </p:cBhvr>
                                      <p:to x="100000" y="100000"/>
                                    </p:animScale>
                                    <p:animScale>
                                      <p:cBhvr>
                                        <p:cTn id="243" dur="26">
                                          <p:stCondLst>
                                            <p:cond delay="1808"/>
                                          </p:stCondLst>
                                        </p:cTn>
                                        <p:tgtEl>
                                          <p:spTgt spid="3">
                                            <p:txEl>
                                              <p:pRg st="12" end="12"/>
                                            </p:txEl>
                                          </p:spTgt>
                                        </p:tgtEl>
                                      </p:cBhvr>
                                      <p:to x="100000" y="95000"/>
                                    </p:animScale>
                                    <p:animScale>
                                      <p:cBhvr>
                                        <p:cTn id="244" dur="166" decel="50000">
                                          <p:stCondLst>
                                            <p:cond delay="1834"/>
                                          </p:stCondLst>
                                        </p:cTn>
                                        <p:tgtEl>
                                          <p:spTgt spid="3">
                                            <p:txEl>
                                              <p:pRg st="12" end="12"/>
                                            </p:txEl>
                                          </p:spTgt>
                                        </p:tgtEl>
                                      </p:cBhvr>
                                      <p:to x="100000" y="100000"/>
                                    </p:animScale>
                                  </p:childTnLst>
                                </p:cTn>
                              </p:par>
                            </p:childTnLst>
                          </p:cTn>
                        </p:par>
                      </p:childTnLst>
                    </p:cTn>
                  </p:par>
                  <p:par>
                    <p:cTn id="245" fill="hold">
                      <p:stCondLst>
                        <p:cond delay="indefinite"/>
                      </p:stCondLst>
                      <p:childTnLst>
                        <p:par>
                          <p:cTn id="246" fill="hold">
                            <p:stCondLst>
                              <p:cond delay="0"/>
                            </p:stCondLst>
                            <p:childTnLst>
                              <p:par>
                                <p:cTn id="247" presetID="26" presetClass="entr" presetSubtype="0" fill="hold" grpId="0" nodeType="clickEffect">
                                  <p:stCondLst>
                                    <p:cond delay="0"/>
                                  </p:stCondLst>
                                  <p:childTnLst>
                                    <p:set>
                                      <p:cBhvr>
                                        <p:cTn id="248" dur="1" fill="hold">
                                          <p:stCondLst>
                                            <p:cond delay="0"/>
                                          </p:stCondLst>
                                        </p:cTn>
                                        <p:tgtEl>
                                          <p:spTgt spid="3">
                                            <p:txEl>
                                              <p:pRg st="13" end="13"/>
                                            </p:txEl>
                                          </p:spTgt>
                                        </p:tgtEl>
                                        <p:attrNameLst>
                                          <p:attrName>style.visibility</p:attrName>
                                        </p:attrNameLst>
                                      </p:cBhvr>
                                      <p:to>
                                        <p:strVal val="visible"/>
                                      </p:to>
                                    </p:set>
                                    <p:animEffect transition="in" filter="wipe(down)">
                                      <p:cBhvr>
                                        <p:cTn id="249" dur="580">
                                          <p:stCondLst>
                                            <p:cond delay="0"/>
                                          </p:stCondLst>
                                        </p:cTn>
                                        <p:tgtEl>
                                          <p:spTgt spid="3">
                                            <p:txEl>
                                              <p:pRg st="13" end="13"/>
                                            </p:txEl>
                                          </p:spTgt>
                                        </p:tgtEl>
                                      </p:cBhvr>
                                    </p:animEffect>
                                    <p:anim calcmode="lin" valueType="num">
                                      <p:cBhvr>
                                        <p:cTn id="250" dur="1822" tmFilter="0,0; 0.14,0.36; 0.43,0.73; 0.71,0.91; 1.0,1.0">
                                          <p:stCondLst>
                                            <p:cond delay="0"/>
                                          </p:stCondLst>
                                        </p:cTn>
                                        <p:tgtEl>
                                          <p:spTgt spid="3">
                                            <p:txEl>
                                              <p:pRg st="13" end="13"/>
                                            </p:txEl>
                                          </p:spTgt>
                                        </p:tgtEl>
                                        <p:attrNameLst>
                                          <p:attrName>ppt_x</p:attrName>
                                        </p:attrNameLst>
                                      </p:cBhvr>
                                      <p:tavLst>
                                        <p:tav tm="0">
                                          <p:val>
                                            <p:strVal val="#ppt_x-0.25"/>
                                          </p:val>
                                        </p:tav>
                                        <p:tav tm="100000">
                                          <p:val>
                                            <p:strVal val="#ppt_x"/>
                                          </p:val>
                                        </p:tav>
                                      </p:tavLst>
                                    </p:anim>
                                    <p:anim calcmode="lin" valueType="num">
                                      <p:cBhvr>
                                        <p:cTn id="251" dur="664" tmFilter="0.0,0.0; 0.25,0.07; 0.50,0.2; 0.75,0.467; 1.0,1.0">
                                          <p:stCondLst>
                                            <p:cond delay="0"/>
                                          </p:stCondLst>
                                        </p:cTn>
                                        <p:tgtEl>
                                          <p:spTgt spid="3">
                                            <p:txEl>
                                              <p:pRg st="13" end="13"/>
                                            </p:txEl>
                                          </p:spTgt>
                                        </p:tgtEl>
                                        <p:attrNameLst>
                                          <p:attrName>ppt_y</p:attrName>
                                        </p:attrNameLst>
                                      </p:cBhvr>
                                      <p:tavLst>
                                        <p:tav tm="0" fmla="#ppt_y-sin(pi*$)/3">
                                          <p:val>
                                            <p:fltVal val="0.5"/>
                                          </p:val>
                                        </p:tav>
                                        <p:tav tm="100000">
                                          <p:val>
                                            <p:fltVal val="1"/>
                                          </p:val>
                                        </p:tav>
                                      </p:tavLst>
                                    </p:anim>
                                    <p:anim calcmode="lin" valueType="num">
                                      <p:cBhvr>
                                        <p:cTn id="252" dur="664" tmFilter="0, 0; 0.125,0.2665; 0.25,0.4; 0.375,0.465; 0.5,0.5;  0.625,0.535; 0.75,0.6; 0.875,0.7335; 1,1">
                                          <p:stCondLst>
                                            <p:cond delay="664"/>
                                          </p:stCondLst>
                                        </p:cTn>
                                        <p:tgtEl>
                                          <p:spTgt spid="3">
                                            <p:txEl>
                                              <p:pRg st="13" end="13"/>
                                            </p:txEl>
                                          </p:spTgt>
                                        </p:tgtEl>
                                        <p:attrNameLst>
                                          <p:attrName>ppt_y</p:attrName>
                                        </p:attrNameLst>
                                      </p:cBhvr>
                                      <p:tavLst>
                                        <p:tav tm="0" fmla="#ppt_y-sin(pi*$)/9">
                                          <p:val>
                                            <p:fltVal val="0"/>
                                          </p:val>
                                        </p:tav>
                                        <p:tav tm="100000">
                                          <p:val>
                                            <p:fltVal val="1"/>
                                          </p:val>
                                        </p:tav>
                                      </p:tavLst>
                                    </p:anim>
                                    <p:anim calcmode="lin" valueType="num">
                                      <p:cBhvr>
                                        <p:cTn id="253" dur="332" tmFilter="0, 0; 0.125,0.2665; 0.25,0.4; 0.375,0.465; 0.5,0.5;  0.625,0.535; 0.75,0.6; 0.875,0.7335; 1,1">
                                          <p:stCondLst>
                                            <p:cond delay="1324"/>
                                          </p:stCondLst>
                                        </p:cTn>
                                        <p:tgtEl>
                                          <p:spTgt spid="3">
                                            <p:txEl>
                                              <p:pRg st="13" end="13"/>
                                            </p:txEl>
                                          </p:spTgt>
                                        </p:tgtEl>
                                        <p:attrNameLst>
                                          <p:attrName>ppt_y</p:attrName>
                                        </p:attrNameLst>
                                      </p:cBhvr>
                                      <p:tavLst>
                                        <p:tav tm="0" fmla="#ppt_y-sin(pi*$)/27">
                                          <p:val>
                                            <p:fltVal val="0"/>
                                          </p:val>
                                        </p:tav>
                                        <p:tav tm="100000">
                                          <p:val>
                                            <p:fltVal val="1"/>
                                          </p:val>
                                        </p:tav>
                                      </p:tavLst>
                                    </p:anim>
                                    <p:anim calcmode="lin" valueType="num">
                                      <p:cBhvr>
                                        <p:cTn id="254" dur="164" tmFilter="0, 0; 0.125,0.2665; 0.25,0.4; 0.375,0.465; 0.5,0.5;  0.625,0.535; 0.75,0.6; 0.875,0.7335; 1,1">
                                          <p:stCondLst>
                                            <p:cond delay="1656"/>
                                          </p:stCondLst>
                                        </p:cTn>
                                        <p:tgtEl>
                                          <p:spTgt spid="3">
                                            <p:txEl>
                                              <p:pRg st="13" end="13"/>
                                            </p:txEl>
                                          </p:spTgt>
                                        </p:tgtEl>
                                        <p:attrNameLst>
                                          <p:attrName>ppt_y</p:attrName>
                                        </p:attrNameLst>
                                      </p:cBhvr>
                                      <p:tavLst>
                                        <p:tav tm="0" fmla="#ppt_y-sin(pi*$)/81">
                                          <p:val>
                                            <p:fltVal val="0"/>
                                          </p:val>
                                        </p:tav>
                                        <p:tav tm="100000">
                                          <p:val>
                                            <p:fltVal val="1"/>
                                          </p:val>
                                        </p:tav>
                                      </p:tavLst>
                                    </p:anim>
                                    <p:animScale>
                                      <p:cBhvr>
                                        <p:cTn id="255" dur="26">
                                          <p:stCondLst>
                                            <p:cond delay="650"/>
                                          </p:stCondLst>
                                        </p:cTn>
                                        <p:tgtEl>
                                          <p:spTgt spid="3">
                                            <p:txEl>
                                              <p:pRg st="13" end="13"/>
                                            </p:txEl>
                                          </p:spTgt>
                                        </p:tgtEl>
                                      </p:cBhvr>
                                      <p:to x="100000" y="60000"/>
                                    </p:animScale>
                                    <p:animScale>
                                      <p:cBhvr>
                                        <p:cTn id="256" dur="166" decel="50000">
                                          <p:stCondLst>
                                            <p:cond delay="676"/>
                                          </p:stCondLst>
                                        </p:cTn>
                                        <p:tgtEl>
                                          <p:spTgt spid="3">
                                            <p:txEl>
                                              <p:pRg st="13" end="13"/>
                                            </p:txEl>
                                          </p:spTgt>
                                        </p:tgtEl>
                                      </p:cBhvr>
                                      <p:to x="100000" y="100000"/>
                                    </p:animScale>
                                    <p:animScale>
                                      <p:cBhvr>
                                        <p:cTn id="257" dur="26">
                                          <p:stCondLst>
                                            <p:cond delay="1312"/>
                                          </p:stCondLst>
                                        </p:cTn>
                                        <p:tgtEl>
                                          <p:spTgt spid="3">
                                            <p:txEl>
                                              <p:pRg st="13" end="13"/>
                                            </p:txEl>
                                          </p:spTgt>
                                        </p:tgtEl>
                                      </p:cBhvr>
                                      <p:to x="100000" y="80000"/>
                                    </p:animScale>
                                    <p:animScale>
                                      <p:cBhvr>
                                        <p:cTn id="258" dur="166" decel="50000">
                                          <p:stCondLst>
                                            <p:cond delay="1338"/>
                                          </p:stCondLst>
                                        </p:cTn>
                                        <p:tgtEl>
                                          <p:spTgt spid="3">
                                            <p:txEl>
                                              <p:pRg st="13" end="13"/>
                                            </p:txEl>
                                          </p:spTgt>
                                        </p:tgtEl>
                                      </p:cBhvr>
                                      <p:to x="100000" y="100000"/>
                                    </p:animScale>
                                    <p:animScale>
                                      <p:cBhvr>
                                        <p:cTn id="259" dur="26">
                                          <p:stCondLst>
                                            <p:cond delay="1642"/>
                                          </p:stCondLst>
                                        </p:cTn>
                                        <p:tgtEl>
                                          <p:spTgt spid="3">
                                            <p:txEl>
                                              <p:pRg st="13" end="13"/>
                                            </p:txEl>
                                          </p:spTgt>
                                        </p:tgtEl>
                                      </p:cBhvr>
                                      <p:to x="100000" y="90000"/>
                                    </p:animScale>
                                    <p:animScale>
                                      <p:cBhvr>
                                        <p:cTn id="260" dur="166" decel="50000">
                                          <p:stCondLst>
                                            <p:cond delay="1668"/>
                                          </p:stCondLst>
                                        </p:cTn>
                                        <p:tgtEl>
                                          <p:spTgt spid="3">
                                            <p:txEl>
                                              <p:pRg st="13" end="13"/>
                                            </p:txEl>
                                          </p:spTgt>
                                        </p:tgtEl>
                                      </p:cBhvr>
                                      <p:to x="100000" y="100000"/>
                                    </p:animScale>
                                    <p:animScale>
                                      <p:cBhvr>
                                        <p:cTn id="261" dur="26">
                                          <p:stCondLst>
                                            <p:cond delay="1808"/>
                                          </p:stCondLst>
                                        </p:cTn>
                                        <p:tgtEl>
                                          <p:spTgt spid="3">
                                            <p:txEl>
                                              <p:pRg st="13" end="13"/>
                                            </p:txEl>
                                          </p:spTgt>
                                        </p:tgtEl>
                                      </p:cBhvr>
                                      <p:to x="100000" y="95000"/>
                                    </p:animScale>
                                    <p:animScale>
                                      <p:cBhvr>
                                        <p:cTn id="262" dur="166" decel="50000">
                                          <p:stCondLst>
                                            <p:cond delay="1834"/>
                                          </p:stCondLst>
                                        </p:cTn>
                                        <p:tgtEl>
                                          <p:spTgt spid="3">
                                            <p:txEl>
                                              <p:pRg st="13" end="13"/>
                                            </p:txEl>
                                          </p:spTgt>
                                        </p:tgtEl>
                                      </p:cBhvr>
                                      <p:to x="100000" y="100000"/>
                                    </p:animScale>
                                  </p:childTnLst>
                                </p:cTn>
                              </p:par>
                            </p:childTnLst>
                          </p:cTn>
                        </p:par>
                      </p:childTnLst>
                    </p:cTn>
                  </p:par>
                  <p:par>
                    <p:cTn id="263" fill="hold">
                      <p:stCondLst>
                        <p:cond delay="indefinite"/>
                      </p:stCondLst>
                      <p:childTnLst>
                        <p:par>
                          <p:cTn id="264" fill="hold">
                            <p:stCondLst>
                              <p:cond delay="0"/>
                            </p:stCondLst>
                            <p:childTnLst>
                              <p:par>
                                <p:cTn id="265" presetID="26" presetClass="entr" presetSubtype="0" fill="hold" grpId="0" nodeType="clickEffect">
                                  <p:stCondLst>
                                    <p:cond delay="0"/>
                                  </p:stCondLst>
                                  <p:childTnLst>
                                    <p:set>
                                      <p:cBhvr>
                                        <p:cTn id="266" dur="1" fill="hold">
                                          <p:stCondLst>
                                            <p:cond delay="0"/>
                                          </p:stCondLst>
                                        </p:cTn>
                                        <p:tgtEl>
                                          <p:spTgt spid="3">
                                            <p:txEl>
                                              <p:pRg st="14" end="14"/>
                                            </p:txEl>
                                          </p:spTgt>
                                        </p:tgtEl>
                                        <p:attrNameLst>
                                          <p:attrName>style.visibility</p:attrName>
                                        </p:attrNameLst>
                                      </p:cBhvr>
                                      <p:to>
                                        <p:strVal val="visible"/>
                                      </p:to>
                                    </p:set>
                                    <p:animEffect transition="in" filter="wipe(down)">
                                      <p:cBhvr>
                                        <p:cTn id="267" dur="580">
                                          <p:stCondLst>
                                            <p:cond delay="0"/>
                                          </p:stCondLst>
                                        </p:cTn>
                                        <p:tgtEl>
                                          <p:spTgt spid="3">
                                            <p:txEl>
                                              <p:pRg st="14" end="14"/>
                                            </p:txEl>
                                          </p:spTgt>
                                        </p:tgtEl>
                                      </p:cBhvr>
                                    </p:animEffect>
                                    <p:anim calcmode="lin" valueType="num">
                                      <p:cBhvr>
                                        <p:cTn id="268" dur="1822" tmFilter="0,0; 0.14,0.36; 0.43,0.73; 0.71,0.91; 1.0,1.0">
                                          <p:stCondLst>
                                            <p:cond delay="0"/>
                                          </p:stCondLst>
                                        </p:cTn>
                                        <p:tgtEl>
                                          <p:spTgt spid="3">
                                            <p:txEl>
                                              <p:pRg st="14" end="14"/>
                                            </p:txEl>
                                          </p:spTgt>
                                        </p:tgtEl>
                                        <p:attrNameLst>
                                          <p:attrName>ppt_x</p:attrName>
                                        </p:attrNameLst>
                                      </p:cBhvr>
                                      <p:tavLst>
                                        <p:tav tm="0">
                                          <p:val>
                                            <p:strVal val="#ppt_x-0.25"/>
                                          </p:val>
                                        </p:tav>
                                        <p:tav tm="100000">
                                          <p:val>
                                            <p:strVal val="#ppt_x"/>
                                          </p:val>
                                        </p:tav>
                                      </p:tavLst>
                                    </p:anim>
                                    <p:anim calcmode="lin" valueType="num">
                                      <p:cBhvr>
                                        <p:cTn id="269" dur="664" tmFilter="0.0,0.0; 0.25,0.07; 0.50,0.2; 0.75,0.467; 1.0,1.0">
                                          <p:stCondLst>
                                            <p:cond delay="0"/>
                                          </p:stCondLst>
                                        </p:cTn>
                                        <p:tgtEl>
                                          <p:spTgt spid="3">
                                            <p:txEl>
                                              <p:pRg st="14" end="14"/>
                                            </p:txEl>
                                          </p:spTgt>
                                        </p:tgtEl>
                                        <p:attrNameLst>
                                          <p:attrName>ppt_y</p:attrName>
                                        </p:attrNameLst>
                                      </p:cBhvr>
                                      <p:tavLst>
                                        <p:tav tm="0" fmla="#ppt_y-sin(pi*$)/3">
                                          <p:val>
                                            <p:fltVal val="0.5"/>
                                          </p:val>
                                        </p:tav>
                                        <p:tav tm="100000">
                                          <p:val>
                                            <p:fltVal val="1"/>
                                          </p:val>
                                        </p:tav>
                                      </p:tavLst>
                                    </p:anim>
                                    <p:anim calcmode="lin" valueType="num">
                                      <p:cBhvr>
                                        <p:cTn id="270" dur="664" tmFilter="0, 0; 0.125,0.2665; 0.25,0.4; 0.375,0.465; 0.5,0.5;  0.625,0.535; 0.75,0.6; 0.875,0.7335; 1,1">
                                          <p:stCondLst>
                                            <p:cond delay="664"/>
                                          </p:stCondLst>
                                        </p:cTn>
                                        <p:tgtEl>
                                          <p:spTgt spid="3">
                                            <p:txEl>
                                              <p:pRg st="14" end="14"/>
                                            </p:txEl>
                                          </p:spTgt>
                                        </p:tgtEl>
                                        <p:attrNameLst>
                                          <p:attrName>ppt_y</p:attrName>
                                        </p:attrNameLst>
                                      </p:cBhvr>
                                      <p:tavLst>
                                        <p:tav tm="0" fmla="#ppt_y-sin(pi*$)/9">
                                          <p:val>
                                            <p:fltVal val="0"/>
                                          </p:val>
                                        </p:tav>
                                        <p:tav tm="100000">
                                          <p:val>
                                            <p:fltVal val="1"/>
                                          </p:val>
                                        </p:tav>
                                      </p:tavLst>
                                    </p:anim>
                                    <p:anim calcmode="lin" valueType="num">
                                      <p:cBhvr>
                                        <p:cTn id="271" dur="332" tmFilter="0, 0; 0.125,0.2665; 0.25,0.4; 0.375,0.465; 0.5,0.5;  0.625,0.535; 0.75,0.6; 0.875,0.7335; 1,1">
                                          <p:stCondLst>
                                            <p:cond delay="1324"/>
                                          </p:stCondLst>
                                        </p:cTn>
                                        <p:tgtEl>
                                          <p:spTgt spid="3">
                                            <p:txEl>
                                              <p:pRg st="14" end="14"/>
                                            </p:txEl>
                                          </p:spTgt>
                                        </p:tgtEl>
                                        <p:attrNameLst>
                                          <p:attrName>ppt_y</p:attrName>
                                        </p:attrNameLst>
                                      </p:cBhvr>
                                      <p:tavLst>
                                        <p:tav tm="0" fmla="#ppt_y-sin(pi*$)/27">
                                          <p:val>
                                            <p:fltVal val="0"/>
                                          </p:val>
                                        </p:tav>
                                        <p:tav tm="100000">
                                          <p:val>
                                            <p:fltVal val="1"/>
                                          </p:val>
                                        </p:tav>
                                      </p:tavLst>
                                    </p:anim>
                                    <p:anim calcmode="lin" valueType="num">
                                      <p:cBhvr>
                                        <p:cTn id="272" dur="164" tmFilter="0, 0; 0.125,0.2665; 0.25,0.4; 0.375,0.465; 0.5,0.5;  0.625,0.535; 0.75,0.6; 0.875,0.7335; 1,1">
                                          <p:stCondLst>
                                            <p:cond delay="1656"/>
                                          </p:stCondLst>
                                        </p:cTn>
                                        <p:tgtEl>
                                          <p:spTgt spid="3">
                                            <p:txEl>
                                              <p:pRg st="14" end="14"/>
                                            </p:txEl>
                                          </p:spTgt>
                                        </p:tgtEl>
                                        <p:attrNameLst>
                                          <p:attrName>ppt_y</p:attrName>
                                        </p:attrNameLst>
                                      </p:cBhvr>
                                      <p:tavLst>
                                        <p:tav tm="0" fmla="#ppt_y-sin(pi*$)/81">
                                          <p:val>
                                            <p:fltVal val="0"/>
                                          </p:val>
                                        </p:tav>
                                        <p:tav tm="100000">
                                          <p:val>
                                            <p:fltVal val="1"/>
                                          </p:val>
                                        </p:tav>
                                      </p:tavLst>
                                    </p:anim>
                                    <p:animScale>
                                      <p:cBhvr>
                                        <p:cTn id="273" dur="26">
                                          <p:stCondLst>
                                            <p:cond delay="650"/>
                                          </p:stCondLst>
                                        </p:cTn>
                                        <p:tgtEl>
                                          <p:spTgt spid="3">
                                            <p:txEl>
                                              <p:pRg st="14" end="14"/>
                                            </p:txEl>
                                          </p:spTgt>
                                        </p:tgtEl>
                                      </p:cBhvr>
                                      <p:to x="100000" y="60000"/>
                                    </p:animScale>
                                    <p:animScale>
                                      <p:cBhvr>
                                        <p:cTn id="274" dur="166" decel="50000">
                                          <p:stCondLst>
                                            <p:cond delay="676"/>
                                          </p:stCondLst>
                                        </p:cTn>
                                        <p:tgtEl>
                                          <p:spTgt spid="3">
                                            <p:txEl>
                                              <p:pRg st="14" end="14"/>
                                            </p:txEl>
                                          </p:spTgt>
                                        </p:tgtEl>
                                      </p:cBhvr>
                                      <p:to x="100000" y="100000"/>
                                    </p:animScale>
                                    <p:animScale>
                                      <p:cBhvr>
                                        <p:cTn id="275" dur="26">
                                          <p:stCondLst>
                                            <p:cond delay="1312"/>
                                          </p:stCondLst>
                                        </p:cTn>
                                        <p:tgtEl>
                                          <p:spTgt spid="3">
                                            <p:txEl>
                                              <p:pRg st="14" end="14"/>
                                            </p:txEl>
                                          </p:spTgt>
                                        </p:tgtEl>
                                      </p:cBhvr>
                                      <p:to x="100000" y="80000"/>
                                    </p:animScale>
                                    <p:animScale>
                                      <p:cBhvr>
                                        <p:cTn id="276" dur="166" decel="50000">
                                          <p:stCondLst>
                                            <p:cond delay="1338"/>
                                          </p:stCondLst>
                                        </p:cTn>
                                        <p:tgtEl>
                                          <p:spTgt spid="3">
                                            <p:txEl>
                                              <p:pRg st="14" end="14"/>
                                            </p:txEl>
                                          </p:spTgt>
                                        </p:tgtEl>
                                      </p:cBhvr>
                                      <p:to x="100000" y="100000"/>
                                    </p:animScale>
                                    <p:animScale>
                                      <p:cBhvr>
                                        <p:cTn id="277" dur="26">
                                          <p:stCondLst>
                                            <p:cond delay="1642"/>
                                          </p:stCondLst>
                                        </p:cTn>
                                        <p:tgtEl>
                                          <p:spTgt spid="3">
                                            <p:txEl>
                                              <p:pRg st="14" end="14"/>
                                            </p:txEl>
                                          </p:spTgt>
                                        </p:tgtEl>
                                      </p:cBhvr>
                                      <p:to x="100000" y="90000"/>
                                    </p:animScale>
                                    <p:animScale>
                                      <p:cBhvr>
                                        <p:cTn id="278" dur="166" decel="50000">
                                          <p:stCondLst>
                                            <p:cond delay="1668"/>
                                          </p:stCondLst>
                                        </p:cTn>
                                        <p:tgtEl>
                                          <p:spTgt spid="3">
                                            <p:txEl>
                                              <p:pRg st="14" end="14"/>
                                            </p:txEl>
                                          </p:spTgt>
                                        </p:tgtEl>
                                      </p:cBhvr>
                                      <p:to x="100000" y="100000"/>
                                    </p:animScale>
                                    <p:animScale>
                                      <p:cBhvr>
                                        <p:cTn id="279" dur="26">
                                          <p:stCondLst>
                                            <p:cond delay="1808"/>
                                          </p:stCondLst>
                                        </p:cTn>
                                        <p:tgtEl>
                                          <p:spTgt spid="3">
                                            <p:txEl>
                                              <p:pRg st="14" end="14"/>
                                            </p:txEl>
                                          </p:spTgt>
                                        </p:tgtEl>
                                      </p:cBhvr>
                                      <p:to x="100000" y="95000"/>
                                    </p:animScale>
                                    <p:animScale>
                                      <p:cBhvr>
                                        <p:cTn id="280" dur="166" decel="50000">
                                          <p:stCondLst>
                                            <p:cond delay="1834"/>
                                          </p:stCondLst>
                                        </p:cTn>
                                        <p:tgtEl>
                                          <p:spTgt spid="3">
                                            <p:txEl>
                                              <p:pRg st="14" end="14"/>
                                            </p:txEl>
                                          </p:spTgt>
                                        </p:tgtEl>
                                      </p:cBhvr>
                                      <p:to x="100000" y="100000"/>
                                    </p:animScale>
                                  </p:childTnLst>
                                </p:cTn>
                              </p:par>
                            </p:childTnLst>
                          </p:cTn>
                        </p:par>
                      </p:childTnLst>
                    </p:cTn>
                  </p:par>
                  <p:par>
                    <p:cTn id="281" fill="hold">
                      <p:stCondLst>
                        <p:cond delay="indefinite"/>
                      </p:stCondLst>
                      <p:childTnLst>
                        <p:par>
                          <p:cTn id="282" fill="hold">
                            <p:stCondLst>
                              <p:cond delay="0"/>
                            </p:stCondLst>
                            <p:childTnLst>
                              <p:par>
                                <p:cTn id="283" presetID="26" presetClass="entr" presetSubtype="0" fill="hold" grpId="0" nodeType="clickEffect">
                                  <p:stCondLst>
                                    <p:cond delay="0"/>
                                  </p:stCondLst>
                                  <p:childTnLst>
                                    <p:set>
                                      <p:cBhvr>
                                        <p:cTn id="284" dur="1" fill="hold">
                                          <p:stCondLst>
                                            <p:cond delay="0"/>
                                          </p:stCondLst>
                                        </p:cTn>
                                        <p:tgtEl>
                                          <p:spTgt spid="3">
                                            <p:txEl>
                                              <p:pRg st="15" end="15"/>
                                            </p:txEl>
                                          </p:spTgt>
                                        </p:tgtEl>
                                        <p:attrNameLst>
                                          <p:attrName>style.visibility</p:attrName>
                                        </p:attrNameLst>
                                      </p:cBhvr>
                                      <p:to>
                                        <p:strVal val="visible"/>
                                      </p:to>
                                    </p:set>
                                    <p:animEffect transition="in" filter="wipe(down)">
                                      <p:cBhvr>
                                        <p:cTn id="285" dur="580">
                                          <p:stCondLst>
                                            <p:cond delay="0"/>
                                          </p:stCondLst>
                                        </p:cTn>
                                        <p:tgtEl>
                                          <p:spTgt spid="3">
                                            <p:txEl>
                                              <p:pRg st="15" end="15"/>
                                            </p:txEl>
                                          </p:spTgt>
                                        </p:tgtEl>
                                      </p:cBhvr>
                                    </p:animEffect>
                                    <p:anim calcmode="lin" valueType="num">
                                      <p:cBhvr>
                                        <p:cTn id="286" dur="1822" tmFilter="0,0; 0.14,0.36; 0.43,0.73; 0.71,0.91; 1.0,1.0">
                                          <p:stCondLst>
                                            <p:cond delay="0"/>
                                          </p:stCondLst>
                                        </p:cTn>
                                        <p:tgtEl>
                                          <p:spTgt spid="3">
                                            <p:txEl>
                                              <p:pRg st="15" end="15"/>
                                            </p:txEl>
                                          </p:spTgt>
                                        </p:tgtEl>
                                        <p:attrNameLst>
                                          <p:attrName>ppt_x</p:attrName>
                                        </p:attrNameLst>
                                      </p:cBhvr>
                                      <p:tavLst>
                                        <p:tav tm="0">
                                          <p:val>
                                            <p:strVal val="#ppt_x-0.25"/>
                                          </p:val>
                                        </p:tav>
                                        <p:tav tm="100000">
                                          <p:val>
                                            <p:strVal val="#ppt_x"/>
                                          </p:val>
                                        </p:tav>
                                      </p:tavLst>
                                    </p:anim>
                                    <p:anim calcmode="lin" valueType="num">
                                      <p:cBhvr>
                                        <p:cTn id="287" dur="664" tmFilter="0.0,0.0; 0.25,0.07; 0.50,0.2; 0.75,0.467; 1.0,1.0">
                                          <p:stCondLst>
                                            <p:cond delay="0"/>
                                          </p:stCondLst>
                                        </p:cTn>
                                        <p:tgtEl>
                                          <p:spTgt spid="3">
                                            <p:txEl>
                                              <p:pRg st="15" end="15"/>
                                            </p:txEl>
                                          </p:spTgt>
                                        </p:tgtEl>
                                        <p:attrNameLst>
                                          <p:attrName>ppt_y</p:attrName>
                                        </p:attrNameLst>
                                      </p:cBhvr>
                                      <p:tavLst>
                                        <p:tav tm="0" fmla="#ppt_y-sin(pi*$)/3">
                                          <p:val>
                                            <p:fltVal val="0.5"/>
                                          </p:val>
                                        </p:tav>
                                        <p:tav tm="100000">
                                          <p:val>
                                            <p:fltVal val="1"/>
                                          </p:val>
                                        </p:tav>
                                      </p:tavLst>
                                    </p:anim>
                                    <p:anim calcmode="lin" valueType="num">
                                      <p:cBhvr>
                                        <p:cTn id="288" dur="664" tmFilter="0, 0; 0.125,0.2665; 0.25,0.4; 0.375,0.465; 0.5,0.5;  0.625,0.535; 0.75,0.6; 0.875,0.7335; 1,1">
                                          <p:stCondLst>
                                            <p:cond delay="664"/>
                                          </p:stCondLst>
                                        </p:cTn>
                                        <p:tgtEl>
                                          <p:spTgt spid="3">
                                            <p:txEl>
                                              <p:pRg st="15" end="15"/>
                                            </p:txEl>
                                          </p:spTgt>
                                        </p:tgtEl>
                                        <p:attrNameLst>
                                          <p:attrName>ppt_y</p:attrName>
                                        </p:attrNameLst>
                                      </p:cBhvr>
                                      <p:tavLst>
                                        <p:tav tm="0" fmla="#ppt_y-sin(pi*$)/9">
                                          <p:val>
                                            <p:fltVal val="0"/>
                                          </p:val>
                                        </p:tav>
                                        <p:tav tm="100000">
                                          <p:val>
                                            <p:fltVal val="1"/>
                                          </p:val>
                                        </p:tav>
                                      </p:tavLst>
                                    </p:anim>
                                    <p:anim calcmode="lin" valueType="num">
                                      <p:cBhvr>
                                        <p:cTn id="289" dur="332" tmFilter="0, 0; 0.125,0.2665; 0.25,0.4; 0.375,0.465; 0.5,0.5;  0.625,0.535; 0.75,0.6; 0.875,0.7335; 1,1">
                                          <p:stCondLst>
                                            <p:cond delay="1324"/>
                                          </p:stCondLst>
                                        </p:cTn>
                                        <p:tgtEl>
                                          <p:spTgt spid="3">
                                            <p:txEl>
                                              <p:pRg st="15" end="15"/>
                                            </p:txEl>
                                          </p:spTgt>
                                        </p:tgtEl>
                                        <p:attrNameLst>
                                          <p:attrName>ppt_y</p:attrName>
                                        </p:attrNameLst>
                                      </p:cBhvr>
                                      <p:tavLst>
                                        <p:tav tm="0" fmla="#ppt_y-sin(pi*$)/27">
                                          <p:val>
                                            <p:fltVal val="0"/>
                                          </p:val>
                                        </p:tav>
                                        <p:tav tm="100000">
                                          <p:val>
                                            <p:fltVal val="1"/>
                                          </p:val>
                                        </p:tav>
                                      </p:tavLst>
                                    </p:anim>
                                    <p:anim calcmode="lin" valueType="num">
                                      <p:cBhvr>
                                        <p:cTn id="290" dur="164" tmFilter="0, 0; 0.125,0.2665; 0.25,0.4; 0.375,0.465; 0.5,0.5;  0.625,0.535; 0.75,0.6; 0.875,0.7335; 1,1">
                                          <p:stCondLst>
                                            <p:cond delay="1656"/>
                                          </p:stCondLst>
                                        </p:cTn>
                                        <p:tgtEl>
                                          <p:spTgt spid="3">
                                            <p:txEl>
                                              <p:pRg st="15" end="15"/>
                                            </p:txEl>
                                          </p:spTgt>
                                        </p:tgtEl>
                                        <p:attrNameLst>
                                          <p:attrName>ppt_y</p:attrName>
                                        </p:attrNameLst>
                                      </p:cBhvr>
                                      <p:tavLst>
                                        <p:tav tm="0" fmla="#ppt_y-sin(pi*$)/81">
                                          <p:val>
                                            <p:fltVal val="0"/>
                                          </p:val>
                                        </p:tav>
                                        <p:tav tm="100000">
                                          <p:val>
                                            <p:fltVal val="1"/>
                                          </p:val>
                                        </p:tav>
                                      </p:tavLst>
                                    </p:anim>
                                    <p:animScale>
                                      <p:cBhvr>
                                        <p:cTn id="291" dur="26">
                                          <p:stCondLst>
                                            <p:cond delay="650"/>
                                          </p:stCondLst>
                                        </p:cTn>
                                        <p:tgtEl>
                                          <p:spTgt spid="3">
                                            <p:txEl>
                                              <p:pRg st="15" end="15"/>
                                            </p:txEl>
                                          </p:spTgt>
                                        </p:tgtEl>
                                      </p:cBhvr>
                                      <p:to x="100000" y="60000"/>
                                    </p:animScale>
                                    <p:animScale>
                                      <p:cBhvr>
                                        <p:cTn id="292" dur="166" decel="50000">
                                          <p:stCondLst>
                                            <p:cond delay="676"/>
                                          </p:stCondLst>
                                        </p:cTn>
                                        <p:tgtEl>
                                          <p:spTgt spid="3">
                                            <p:txEl>
                                              <p:pRg st="15" end="15"/>
                                            </p:txEl>
                                          </p:spTgt>
                                        </p:tgtEl>
                                      </p:cBhvr>
                                      <p:to x="100000" y="100000"/>
                                    </p:animScale>
                                    <p:animScale>
                                      <p:cBhvr>
                                        <p:cTn id="293" dur="26">
                                          <p:stCondLst>
                                            <p:cond delay="1312"/>
                                          </p:stCondLst>
                                        </p:cTn>
                                        <p:tgtEl>
                                          <p:spTgt spid="3">
                                            <p:txEl>
                                              <p:pRg st="15" end="15"/>
                                            </p:txEl>
                                          </p:spTgt>
                                        </p:tgtEl>
                                      </p:cBhvr>
                                      <p:to x="100000" y="80000"/>
                                    </p:animScale>
                                    <p:animScale>
                                      <p:cBhvr>
                                        <p:cTn id="294" dur="166" decel="50000">
                                          <p:stCondLst>
                                            <p:cond delay="1338"/>
                                          </p:stCondLst>
                                        </p:cTn>
                                        <p:tgtEl>
                                          <p:spTgt spid="3">
                                            <p:txEl>
                                              <p:pRg st="15" end="15"/>
                                            </p:txEl>
                                          </p:spTgt>
                                        </p:tgtEl>
                                      </p:cBhvr>
                                      <p:to x="100000" y="100000"/>
                                    </p:animScale>
                                    <p:animScale>
                                      <p:cBhvr>
                                        <p:cTn id="295" dur="26">
                                          <p:stCondLst>
                                            <p:cond delay="1642"/>
                                          </p:stCondLst>
                                        </p:cTn>
                                        <p:tgtEl>
                                          <p:spTgt spid="3">
                                            <p:txEl>
                                              <p:pRg st="15" end="15"/>
                                            </p:txEl>
                                          </p:spTgt>
                                        </p:tgtEl>
                                      </p:cBhvr>
                                      <p:to x="100000" y="90000"/>
                                    </p:animScale>
                                    <p:animScale>
                                      <p:cBhvr>
                                        <p:cTn id="296" dur="166" decel="50000">
                                          <p:stCondLst>
                                            <p:cond delay="1668"/>
                                          </p:stCondLst>
                                        </p:cTn>
                                        <p:tgtEl>
                                          <p:spTgt spid="3">
                                            <p:txEl>
                                              <p:pRg st="15" end="15"/>
                                            </p:txEl>
                                          </p:spTgt>
                                        </p:tgtEl>
                                      </p:cBhvr>
                                      <p:to x="100000" y="100000"/>
                                    </p:animScale>
                                    <p:animScale>
                                      <p:cBhvr>
                                        <p:cTn id="297" dur="26">
                                          <p:stCondLst>
                                            <p:cond delay="1808"/>
                                          </p:stCondLst>
                                        </p:cTn>
                                        <p:tgtEl>
                                          <p:spTgt spid="3">
                                            <p:txEl>
                                              <p:pRg st="15" end="15"/>
                                            </p:txEl>
                                          </p:spTgt>
                                        </p:tgtEl>
                                      </p:cBhvr>
                                      <p:to x="100000" y="95000"/>
                                    </p:animScale>
                                    <p:animScale>
                                      <p:cBhvr>
                                        <p:cTn id="298" dur="166" decel="50000">
                                          <p:stCondLst>
                                            <p:cond delay="1834"/>
                                          </p:stCondLst>
                                        </p:cTn>
                                        <p:tgtEl>
                                          <p:spTgt spid="3">
                                            <p:txEl>
                                              <p:pRg st="15" end="15"/>
                                            </p:txEl>
                                          </p:spTgt>
                                        </p:tgtEl>
                                      </p:cBhvr>
                                      <p:to x="100000" y="100000"/>
                                    </p:animScale>
                                  </p:childTnLst>
                                </p:cTn>
                              </p:par>
                            </p:childTnLst>
                          </p:cTn>
                        </p:par>
                      </p:childTnLst>
                    </p:cTn>
                  </p:par>
                  <p:par>
                    <p:cTn id="299" fill="hold">
                      <p:stCondLst>
                        <p:cond delay="indefinite"/>
                      </p:stCondLst>
                      <p:childTnLst>
                        <p:par>
                          <p:cTn id="300" fill="hold">
                            <p:stCondLst>
                              <p:cond delay="0"/>
                            </p:stCondLst>
                            <p:childTnLst>
                              <p:par>
                                <p:cTn id="301" presetID="26" presetClass="entr" presetSubtype="0" fill="hold" grpId="0" nodeType="clickEffect">
                                  <p:stCondLst>
                                    <p:cond delay="0"/>
                                  </p:stCondLst>
                                  <p:childTnLst>
                                    <p:set>
                                      <p:cBhvr>
                                        <p:cTn id="302" dur="1" fill="hold">
                                          <p:stCondLst>
                                            <p:cond delay="0"/>
                                          </p:stCondLst>
                                        </p:cTn>
                                        <p:tgtEl>
                                          <p:spTgt spid="3">
                                            <p:txEl>
                                              <p:pRg st="16" end="16"/>
                                            </p:txEl>
                                          </p:spTgt>
                                        </p:tgtEl>
                                        <p:attrNameLst>
                                          <p:attrName>style.visibility</p:attrName>
                                        </p:attrNameLst>
                                      </p:cBhvr>
                                      <p:to>
                                        <p:strVal val="visible"/>
                                      </p:to>
                                    </p:set>
                                    <p:animEffect transition="in" filter="wipe(down)">
                                      <p:cBhvr>
                                        <p:cTn id="303" dur="580">
                                          <p:stCondLst>
                                            <p:cond delay="0"/>
                                          </p:stCondLst>
                                        </p:cTn>
                                        <p:tgtEl>
                                          <p:spTgt spid="3">
                                            <p:txEl>
                                              <p:pRg st="16" end="16"/>
                                            </p:txEl>
                                          </p:spTgt>
                                        </p:tgtEl>
                                      </p:cBhvr>
                                    </p:animEffect>
                                    <p:anim calcmode="lin" valueType="num">
                                      <p:cBhvr>
                                        <p:cTn id="304" dur="1822" tmFilter="0,0; 0.14,0.36; 0.43,0.73; 0.71,0.91; 1.0,1.0">
                                          <p:stCondLst>
                                            <p:cond delay="0"/>
                                          </p:stCondLst>
                                        </p:cTn>
                                        <p:tgtEl>
                                          <p:spTgt spid="3">
                                            <p:txEl>
                                              <p:pRg st="16" end="16"/>
                                            </p:txEl>
                                          </p:spTgt>
                                        </p:tgtEl>
                                        <p:attrNameLst>
                                          <p:attrName>ppt_x</p:attrName>
                                        </p:attrNameLst>
                                      </p:cBhvr>
                                      <p:tavLst>
                                        <p:tav tm="0">
                                          <p:val>
                                            <p:strVal val="#ppt_x-0.25"/>
                                          </p:val>
                                        </p:tav>
                                        <p:tav tm="100000">
                                          <p:val>
                                            <p:strVal val="#ppt_x"/>
                                          </p:val>
                                        </p:tav>
                                      </p:tavLst>
                                    </p:anim>
                                    <p:anim calcmode="lin" valueType="num">
                                      <p:cBhvr>
                                        <p:cTn id="305" dur="664" tmFilter="0.0,0.0; 0.25,0.07; 0.50,0.2; 0.75,0.467; 1.0,1.0">
                                          <p:stCondLst>
                                            <p:cond delay="0"/>
                                          </p:stCondLst>
                                        </p:cTn>
                                        <p:tgtEl>
                                          <p:spTgt spid="3">
                                            <p:txEl>
                                              <p:pRg st="16" end="16"/>
                                            </p:txEl>
                                          </p:spTgt>
                                        </p:tgtEl>
                                        <p:attrNameLst>
                                          <p:attrName>ppt_y</p:attrName>
                                        </p:attrNameLst>
                                      </p:cBhvr>
                                      <p:tavLst>
                                        <p:tav tm="0" fmla="#ppt_y-sin(pi*$)/3">
                                          <p:val>
                                            <p:fltVal val="0.5"/>
                                          </p:val>
                                        </p:tav>
                                        <p:tav tm="100000">
                                          <p:val>
                                            <p:fltVal val="1"/>
                                          </p:val>
                                        </p:tav>
                                      </p:tavLst>
                                    </p:anim>
                                    <p:anim calcmode="lin" valueType="num">
                                      <p:cBhvr>
                                        <p:cTn id="306" dur="664" tmFilter="0, 0; 0.125,0.2665; 0.25,0.4; 0.375,0.465; 0.5,0.5;  0.625,0.535; 0.75,0.6; 0.875,0.7335; 1,1">
                                          <p:stCondLst>
                                            <p:cond delay="664"/>
                                          </p:stCondLst>
                                        </p:cTn>
                                        <p:tgtEl>
                                          <p:spTgt spid="3">
                                            <p:txEl>
                                              <p:pRg st="16" end="16"/>
                                            </p:txEl>
                                          </p:spTgt>
                                        </p:tgtEl>
                                        <p:attrNameLst>
                                          <p:attrName>ppt_y</p:attrName>
                                        </p:attrNameLst>
                                      </p:cBhvr>
                                      <p:tavLst>
                                        <p:tav tm="0" fmla="#ppt_y-sin(pi*$)/9">
                                          <p:val>
                                            <p:fltVal val="0"/>
                                          </p:val>
                                        </p:tav>
                                        <p:tav tm="100000">
                                          <p:val>
                                            <p:fltVal val="1"/>
                                          </p:val>
                                        </p:tav>
                                      </p:tavLst>
                                    </p:anim>
                                    <p:anim calcmode="lin" valueType="num">
                                      <p:cBhvr>
                                        <p:cTn id="307" dur="332" tmFilter="0, 0; 0.125,0.2665; 0.25,0.4; 0.375,0.465; 0.5,0.5;  0.625,0.535; 0.75,0.6; 0.875,0.7335; 1,1">
                                          <p:stCondLst>
                                            <p:cond delay="1324"/>
                                          </p:stCondLst>
                                        </p:cTn>
                                        <p:tgtEl>
                                          <p:spTgt spid="3">
                                            <p:txEl>
                                              <p:pRg st="16" end="16"/>
                                            </p:txEl>
                                          </p:spTgt>
                                        </p:tgtEl>
                                        <p:attrNameLst>
                                          <p:attrName>ppt_y</p:attrName>
                                        </p:attrNameLst>
                                      </p:cBhvr>
                                      <p:tavLst>
                                        <p:tav tm="0" fmla="#ppt_y-sin(pi*$)/27">
                                          <p:val>
                                            <p:fltVal val="0"/>
                                          </p:val>
                                        </p:tav>
                                        <p:tav tm="100000">
                                          <p:val>
                                            <p:fltVal val="1"/>
                                          </p:val>
                                        </p:tav>
                                      </p:tavLst>
                                    </p:anim>
                                    <p:anim calcmode="lin" valueType="num">
                                      <p:cBhvr>
                                        <p:cTn id="308" dur="164" tmFilter="0, 0; 0.125,0.2665; 0.25,0.4; 0.375,0.465; 0.5,0.5;  0.625,0.535; 0.75,0.6; 0.875,0.7335; 1,1">
                                          <p:stCondLst>
                                            <p:cond delay="1656"/>
                                          </p:stCondLst>
                                        </p:cTn>
                                        <p:tgtEl>
                                          <p:spTgt spid="3">
                                            <p:txEl>
                                              <p:pRg st="16" end="16"/>
                                            </p:txEl>
                                          </p:spTgt>
                                        </p:tgtEl>
                                        <p:attrNameLst>
                                          <p:attrName>ppt_y</p:attrName>
                                        </p:attrNameLst>
                                      </p:cBhvr>
                                      <p:tavLst>
                                        <p:tav tm="0" fmla="#ppt_y-sin(pi*$)/81">
                                          <p:val>
                                            <p:fltVal val="0"/>
                                          </p:val>
                                        </p:tav>
                                        <p:tav tm="100000">
                                          <p:val>
                                            <p:fltVal val="1"/>
                                          </p:val>
                                        </p:tav>
                                      </p:tavLst>
                                    </p:anim>
                                    <p:animScale>
                                      <p:cBhvr>
                                        <p:cTn id="309" dur="26">
                                          <p:stCondLst>
                                            <p:cond delay="650"/>
                                          </p:stCondLst>
                                        </p:cTn>
                                        <p:tgtEl>
                                          <p:spTgt spid="3">
                                            <p:txEl>
                                              <p:pRg st="16" end="16"/>
                                            </p:txEl>
                                          </p:spTgt>
                                        </p:tgtEl>
                                      </p:cBhvr>
                                      <p:to x="100000" y="60000"/>
                                    </p:animScale>
                                    <p:animScale>
                                      <p:cBhvr>
                                        <p:cTn id="310" dur="166" decel="50000">
                                          <p:stCondLst>
                                            <p:cond delay="676"/>
                                          </p:stCondLst>
                                        </p:cTn>
                                        <p:tgtEl>
                                          <p:spTgt spid="3">
                                            <p:txEl>
                                              <p:pRg st="16" end="16"/>
                                            </p:txEl>
                                          </p:spTgt>
                                        </p:tgtEl>
                                      </p:cBhvr>
                                      <p:to x="100000" y="100000"/>
                                    </p:animScale>
                                    <p:animScale>
                                      <p:cBhvr>
                                        <p:cTn id="311" dur="26">
                                          <p:stCondLst>
                                            <p:cond delay="1312"/>
                                          </p:stCondLst>
                                        </p:cTn>
                                        <p:tgtEl>
                                          <p:spTgt spid="3">
                                            <p:txEl>
                                              <p:pRg st="16" end="16"/>
                                            </p:txEl>
                                          </p:spTgt>
                                        </p:tgtEl>
                                      </p:cBhvr>
                                      <p:to x="100000" y="80000"/>
                                    </p:animScale>
                                    <p:animScale>
                                      <p:cBhvr>
                                        <p:cTn id="312" dur="166" decel="50000">
                                          <p:stCondLst>
                                            <p:cond delay="1338"/>
                                          </p:stCondLst>
                                        </p:cTn>
                                        <p:tgtEl>
                                          <p:spTgt spid="3">
                                            <p:txEl>
                                              <p:pRg st="16" end="16"/>
                                            </p:txEl>
                                          </p:spTgt>
                                        </p:tgtEl>
                                      </p:cBhvr>
                                      <p:to x="100000" y="100000"/>
                                    </p:animScale>
                                    <p:animScale>
                                      <p:cBhvr>
                                        <p:cTn id="313" dur="26">
                                          <p:stCondLst>
                                            <p:cond delay="1642"/>
                                          </p:stCondLst>
                                        </p:cTn>
                                        <p:tgtEl>
                                          <p:spTgt spid="3">
                                            <p:txEl>
                                              <p:pRg st="16" end="16"/>
                                            </p:txEl>
                                          </p:spTgt>
                                        </p:tgtEl>
                                      </p:cBhvr>
                                      <p:to x="100000" y="90000"/>
                                    </p:animScale>
                                    <p:animScale>
                                      <p:cBhvr>
                                        <p:cTn id="314" dur="166" decel="50000">
                                          <p:stCondLst>
                                            <p:cond delay="1668"/>
                                          </p:stCondLst>
                                        </p:cTn>
                                        <p:tgtEl>
                                          <p:spTgt spid="3">
                                            <p:txEl>
                                              <p:pRg st="16" end="16"/>
                                            </p:txEl>
                                          </p:spTgt>
                                        </p:tgtEl>
                                      </p:cBhvr>
                                      <p:to x="100000" y="100000"/>
                                    </p:animScale>
                                    <p:animScale>
                                      <p:cBhvr>
                                        <p:cTn id="315" dur="26">
                                          <p:stCondLst>
                                            <p:cond delay="1808"/>
                                          </p:stCondLst>
                                        </p:cTn>
                                        <p:tgtEl>
                                          <p:spTgt spid="3">
                                            <p:txEl>
                                              <p:pRg st="16" end="16"/>
                                            </p:txEl>
                                          </p:spTgt>
                                        </p:tgtEl>
                                      </p:cBhvr>
                                      <p:to x="100000" y="95000"/>
                                    </p:animScale>
                                    <p:animScale>
                                      <p:cBhvr>
                                        <p:cTn id="316" dur="166" decel="50000">
                                          <p:stCondLst>
                                            <p:cond delay="1834"/>
                                          </p:stCondLst>
                                        </p:cTn>
                                        <p:tgtEl>
                                          <p:spTgt spid="3">
                                            <p:txEl>
                                              <p:pRg st="16" end="16"/>
                                            </p:txEl>
                                          </p:spTgt>
                                        </p:tgtEl>
                                      </p:cBhvr>
                                      <p:to x="100000" y="100000"/>
                                    </p:animScale>
                                  </p:childTnLst>
                                </p:cTn>
                              </p:par>
                            </p:childTnLst>
                          </p:cTn>
                        </p:par>
                      </p:childTnLst>
                    </p:cTn>
                  </p:par>
                  <p:par>
                    <p:cTn id="317" fill="hold">
                      <p:stCondLst>
                        <p:cond delay="indefinite"/>
                      </p:stCondLst>
                      <p:childTnLst>
                        <p:par>
                          <p:cTn id="318" fill="hold">
                            <p:stCondLst>
                              <p:cond delay="0"/>
                            </p:stCondLst>
                            <p:childTnLst>
                              <p:par>
                                <p:cTn id="319" presetID="3" presetClass="entr" presetSubtype="10" fill="hold" nodeType="clickEffect">
                                  <p:stCondLst>
                                    <p:cond delay="0"/>
                                  </p:stCondLst>
                                  <p:childTnLst>
                                    <p:set>
                                      <p:cBhvr>
                                        <p:cTn id="320" dur="1" fill="hold">
                                          <p:stCondLst>
                                            <p:cond delay="0"/>
                                          </p:stCondLst>
                                        </p:cTn>
                                        <p:tgtEl>
                                          <p:spTgt spid="4"/>
                                        </p:tgtEl>
                                        <p:attrNameLst>
                                          <p:attrName>style.visibility</p:attrName>
                                        </p:attrNameLst>
                                      </p:cBhvr>
                                      <p:to>
                                        <p:strVal val="visible"/>
                                      </p:to>
                                    </p:set>
                                    <p:animEffect transition="in" filter="blinds(horizontal)">
                                      <p:cBhvr>
                                        <p:cTn id="32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601"/>
            <a:ext cx="8229600" cy="1143000"/>
          </a:xfrm>
        </p:spPr>
        <p:txBody>
          <a:bodyPr>
            <a:normAutofit/>
          </a:bodyPr>
          <a:lstStyle/>
          <a:p>
            <a:pPr algn="ctr"/>
            <a:r>
              <a:rPr lang="en-US" sz="4000" dirty="0" smtClean="0">
                <a:latin typeface="Handwriting - Dakota"/>
                <a:cs typeface="Handwriting - Dakota"/>
              </a:rPr>
              <a:t>Thank you for watching</a:t>
            </a:r>
            <a:endParaRPr lang="en-US" sz="4000" dirty="0">
              <a:latin typeface="Handwriting - Dakota"/>
              <a:cs typeface="Handwriting - Dakota"/>
            </a:endParaRPr>
          </a:p>
        </p:txBody>
      </p:sp>
      <p:sp>
        <p:nvSpPr>
          <p:cNvPr id="3" name="Content Placeholder 2"/>
          <p:cNvSpPr>
            <a:spLocks noGrp="1"/>
          </p:cNvSpPr>
          <p:nvPr>
            <p:ph idx="1"/>
          </p:nvPr>
        </p:nvSpPr>
        <p:spPr>
          <a:xfrm>
            <a:off x="457200" y="1219200"/>
            <a:ext cx="8229600" cy="5257800"/>
          </a:xfrm>
        </p:spPr>
        <p:txBody>
          <a:bodyPr/>
          <a:lstStyle/>
          <a:p>
            <a:pPr marL="0" indent="0" algn="ctr">
              <a:buNone/>
            </a:pPr>
            <a:r>
              <a:rPr lang="en-US" dirty="0" smtClean="0"/>
              <a:t>Remember you have so much to live for.</a:t>
            </a:r>
          </a:p>
          <a:p>
            <a:pPr marL="0" indent="0" algn="ctr">
              <a:buNone/>
            </a:pPr>
            <a:r>
              <a:rPr lang="en-US" dirty="0" smtClean="0"/>
              <a:t>Lots of people love you</a:t>
            </a:r>
          </a:p>
          <a:p>
            <a:pPr marL="0" indent="0" algn="ctr">
              <a:buNone/>
            </a:pPr>
            <a:r>
              <a:rPr lang="en-US" dirty="0" smtClean="0"/>
              <a:t>And make good choices [most of the time ;) ]</a:t>
            </a:r>
          </a:p>
          <a:p>
            <a:pPr marL="0" indent="0" algn="ctr">
              <a:buNone/>
            </a:pPr>
            <a:r>
              <a:rPr lang="en-US" sz="4000" b="1" i="1" u="sng" dirty="0" smtClean="0"/>
              <a:t>You the best Mrs. </a:t>
            </a:r>
            <a:r>
              <a:rPr lang="en-US" sz="4000" b="1" i="1" u="sng" dirty="0" err="1" smtClean="0"/>
              <a:t>Bohaychuck</a:t>
            </a:r>
            <a:endParaRPr lang="en-US" sz="4000" b="1" i="1" u="sng" dirty="0" smtClean="0"/>
          </a:p>
          <a:p>
            <a:pPr marL="0" indent="0" algn="r">
              <a:buNone/>
            </a:pPr>
            <a:r>
              <a:rPr lang="en-US" sz="2000" u="sng" dirty="0" smtClean="0"/>
              <a:t>By: Emily and Ashley 8S</a:t>
            </a:r>
            <a:r>
              <a:rPr lang="en-US" sz="4000" b="1" i="1" u="sng" dirty="0" smtClean="0"/>
              <a:t> </a:t>
            </a:r>
          </a:p>
        </p:txBody>
      </p:sp>
      <p:pic>
        <p:nvPicPr>
          <p:cNvPr id="4" name="Picture 3"/>
          <p:cNvPicPr>
            <a:picLocks noChangeAspect="1"/>
          </p:cNvPicPr>
          <p:nvPr/>
        </p:nvPicPr>
        <p:blipFill>
          <a:blip r:embed="rId2"/>
          <a:stretch>
            <a:fillRect/>
          </a:stretch>
        </p:blipFill>
        <p:spPr>
          <a:xfrm>
            <a:off x="4419600" y="4850290"/>
            <a:ext cx="2616200" cy="1993900"/>
          </a:xfrm>
          <a:prstGeom prst="rect">
            <a:avLst/>
          </a:prstGeom>
        </p:spPr>
      </p:pic>
      <p:pic>
        <p:nvPicPr>
          <p:cNvPr id="5" name="Picture 4"/>
          <p:cNvPicPr>
            <a:picLocks noChangeAspect="1"/>
          </p:cNvPicPr>
          <p:nvPr/>
        </p:nvPicPr>
        <p:blipFill>
          <a:blip r:embed="rId3"/>
          <a:stretch>
            <a:fillRect/>
          </a:stretch>
        </p:blipFill>
        <p:spPr>
          <a:xfrm>
            <a:off x="0" y="3263900"/>
            <a:ext cx="4445000" cy="3594100"/>
          </a:xfrm>
          <a:prstGeom prst="rect">
            <a:avLst/>
          </a:prstGeom>
        </p:spPr>
      </p:pic>
    </p:spTree>
    <p:extLst>
      <p:ext uri="{BB962C8B-B14F-4D97-AF65-F5344CB8AC3E}">
        <p14:creationId xmlns:p14="http://schemas.microsoft.com/office/powerpoint/2010/main" val="206683503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Scale>
                                      <p:cBhvr>
                                        <p:cTn id="7" dur="1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
                                        </p:tgtEl>
                                        <p:attrNameLst>
                                          <p:attrName>ppt_x</p:attrName>
                                          <p:attrName>ppt_y</p:attrName>
                                        </p:attrNameLst>
                                      </p:cBhvr>
                                    </p:animMotion>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5"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500" decel="50000" fill="hold">
                                          <p:stCondLst>
                                            <p:cond delay="0"/>
                                          </p:stCondLst>
                                        </p:cTn>
                                        <p:tgtEl>
                                          <p:spTgt spid="3">
                                            <p:txEl>
                                              <p:pRg st="0" end="0"/>
                                            </p:txEl>
                                          </p:spTgt>
                                        </p:tgtEl>
                                        <p:attrNameLst>
                                          <p:attrName>style.rotation</p:attrName>
                                        </p:attrNameLst>
                                      </p:cBhvr>
                                      <p:tavLst>
                                        <p:tav tm="0">
                                          <p:val>
                                            <p:fltVal val="-90"/>
                                          </p:val>
                                        </p:tav>
                                        <p:tav tm="100000">
                                          <p:val>
                                            <p:fltVal val="0"/>
                                          </p:val>
                                        </p:tav>
                                      </p:tavLst>
                                    </p:anim>
                                    <p:anim calcmode="lin" valueType="num">
                                      <p:cBhvr>
                                        <p:cTn id="15" dur="500" decel="50000" fill="hold">
                                          <p:stCondLst>
                                            <p:cond delay="0"/>
                                          </p:stCondLst>
                                        </p:cTn>
                                        <p:tgtEl>
                                          <p:spTgt spid="3">
                                            <p:txEl>
                                              <p:pRg st="0" end="0"/>
                                            </p:txEl>
                                          </p:spTgt>
                                        </p:tgtEl>
                                        <p:attrNameLst>
                                          <p:attrName>ppt_w</p:attrName>
                                        </p:attrNameLst>
                                      </p:cBhvr>
                                      <p:tavLst>
                                        <p:tav tm="0">
                                          <p:val>
                                            <p:strVal val="#ppt_w"/>
                                          </p:val>
                                        </p:tav>
                                        <p:tav tm="100000">
                                          <p:val>
                                            <p:strVal val="#ppt_w*.05"/>
                                          </p:val>
                                        </p:tav>
                                      </p:tavLst>
                                    </p:anim>
                                    <p:anim calcmode="lin" valueType="num">
                                      <p:cBhvr>
                                        <p:cTn id="16" dur="500" accel="50000" fill="hold">
                                          <p:stCondLst>
                                            <p:cond delay="500"/>
                                          </p:stCondLst>
                                        </p:cTn>
                                        <p:tgtEl>
                                          <p:spTgt spid="3">
                                            <p:txEl>
                                              <p:pRg st="0" end="0"/>
                                            </p:txEl>
                                          </p:spTgt>
                                        </p:tgtEl>
                                        <p:attrNameLst>
                                          <p:attrName>ppt_w</p:attrName>
                                        </p:attrNameLst>
                                      </p:cBhvr>
                                      <p:tavLst>
                                        <p:tav tm="0">
                                          <p:val>
                                            <p:strVal val="#ppt_w*.05"/>
                                          </p:val>
                                        </p:tav>
                                        <p:tav tm="100000">
                                          <p:val>
                                            <p:strVal val="#ppt_w"/>
                                          </p:val>
                                        </p:tav>
                                      </p:tavLst>
                                    </p:anim>
                                    <p:anim calcmode="lin" valueType="num">
                                      <p:cBhvr>
                                        <p:cTn id="17" dur="10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18" dur="500" decel="50000" fill="hold">
                                          <p:stCondLst>
                                            <p:cond delay="0"/>
                                          </p:stCondLst>
                                        </p:cTn>
                                        <p:tgtEl>
                                          <p:spTgt spid="3">
                                            <p:txEl>
                                              <p:pRg st="0" end="0"/>
                                            </p:txEl>
                                          </p:spTgt>
                                        </p:tgtEl>
                                        <p:attrNameLst>
                                          <p:attrName>ppt_x</p:attrName>
                                        </p:attrNameLst>
                                      </p:cBhvr>
                                      <p:tavLst>
                                        <p:tav tm="0">
                                          <p:val>
                                            <p:strVal val="#ppt_x+.4"/>
                                          </p:val>
                                        </p:tav>
                                        <p:tav tm="100000">
                                          <p:val>
                                            <p:strVal val="#ppt_x"/>
                                          </p:val>
                                        </p:tav>
                                      </p:tavLst>
                                    </p:anim>
                                    <p:anim calcmode="lin" valueType="num">
                                      <p:cBhvr>
                                        <p:cTn id="19" dur="500" decel="50000" fill="hold">
                                          <p:stCondLst>
                                            <p:cond delay="0"/>
                                          </p:stCondLst>
                                        </p:cTn>
                                        <p:tgtEl>
                                          <p:spTgt spid="3">
                                            <p:txEl>
                                              <p:pRg st="0" end="0"/>
                                            </p:txEl>
                                          </p:spTgt>
                                        </p:tgtEl>
                                        <p:attrNameLst>
                                          <p:attrName>ppt_y</p:attrName>
                                        </p:attrNameLst>
                                      </p:cBhvr>
                                      <p:tavLst>
                                        <p:tav tm="0">
                                          <p:val>
                                            <p:strVal val="#ppt_y-.2"/>
                                          </p:val>
                                        </p:tav>
                                        <p:tav tm="100000">
                                          <p:val>
                                            <p:strVal val="#ppt_y+.1"/>
                                          </p:val>
                                        </p:tav>
                                      </p:tavLst>
                                    </p:anim>
                                    <p:anim calcmode="lin" valueType="num">
                                      <p:cBhvr>
                                        <p:cTn id="20" dur="500" accel="50000" fill="hold">
                                          <p:stCondLst>
                                            <p:cond delay="500"/>
                                          </p:stCondLst>
                                        </p:cTn>
                                        <p:tgtEl>
                                          <p:spTgt spid="3">
                                            <p:txEl>
                                              <p:pRg st="0" end="0"/>
                                            </p:txEl>
                                          </p:spTgt>
                                        </p:tgtEl>
                                        <p:attrNameLst>
                                          <p:attrName>ppt_y</p:attrName>
                                        </p:attrNameLst>
                                      </p:cBhvr>
                                      <p:tavLst>
                                        <p:tav tm="0">
                                          <p:val>
                                            <p:strVal val="#ppt_y+.1"/>
                                          </p:val>
                                        </p:tav>
                                        <p:tav tm="100000">
                                          <p:val>
                                            <p:strVal val="#ppt_y"/>
                                          </p:val>
                                        </p:tav>
                                      </p:tavLst>
                                    </p:anim>
                                    <p:animEffect transition="in" filter="fade">
                                      <p:cBhvr>
                                        <p:cTn id="21" dur="1000" decel="50000">
                                          <p:stCondLst>
                                            <p:cond delay="0"/>
                                          </p:stCondLst>
                                        </p:cTn>
                                        <p:tgtEl>
                                          <p:spTgt spid="3">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5" presetClass="entr" presetSubtype="0" fill="hold" grpId="0" nodeType="click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anim calcmode="lin" valueType="num">
                                      <p:cBhvr>
                                        <p:cTn id="26" dur="500" decel="50000" fill="hold">
                                          <p:stCondLst>
                                            <p:cond delay="0"/>
                                          </p:stCondLst>
                                        </p:cTn>
                                        <p:tgtEl>
                                          <p:spTgt spid="3">
                                            <p:txEl>
                                              <p:pRg st="1" end="1"/>
                                            </p:txEl>
                                          </p:spTgt>
                                        </p:tgtEl>
                                        <p:attrNameLst>
                                          <p:attrName>style.rotation</p:attrName>
                                        </p:attrNameLst>
                                      </p:cBhvr>
                                      <p:tavLst>
                                        <p:tav tm="0">
                                          <p:val>
                                            <p:fltVal val="-90"/>
                                          </p:val>
                                        </p:tav>
                                        <p:tav tm="100000">
                                          <p:val>
                                            <p:fltVal val="0"/>
                                          </p:val>
                                        </p:tav>
                                      </p:tavLst>
                                    </p:anim>
                                    <p:anim calcmode="lin" valueType="num">
                                      <p:cBhvr>
                                        <p:cTn id="27" dur="500" decel="50000" fill="hold">
                                          <p:stCondLst>
                                            <p:cond delay="0"/>
                                          </p:stCondLst>
                                        </p:cTn>
                                        <p:tgtEl>
                                          <p:spTgt spid="3">
                                            <p:txEl>
                                              <p:pRg st="1" end="1"/>
                                            </p:txEl>
                                          </p:spTgt>
                                        </p:tgtEl>
                                        <p:attrNameLst>
                                          <p:attrName>ppt_w</p:attrName>
                                        </p:attrNameLst>
                                      </p:cBhvr>
                                      <p:tavLst>
                                        <p:tav tm="0">
                                          <p:val>
                                            <p:strVal val="#ppt_w"/>
                                          </p:val>
                                        </p:tav>
                                        <p:tav tm="100000">
                                          <p:val>
                                            <p:strVal val="#ppt_w*.05"/>
                                          </p:val>
                                        </p:tav>
                                      </p:tavLst>
                                    </p:anim>
                                    <p:anim calcmode="lin" valueType="num">
                                      <p:cBhvr>
                                        <p:cTn id="28" dur="500" accel="50000" fill="hold">
                                          <p:stCondLst>
                                            <p:cond delay="500"/>
                                          </p:stCondLst>
                                        </p:cTn>
                                        <p:tgtEl>
                                          <p:spTgt spid="3">
                                            <p:txEl>
                                              <p:pRg st="1" end="1"/>
                                            </p:txEl>
                                          </p:spTgt>
                                        </p:tgtEl>
                                        <p:attrNameLst>
                                          <p:attrName>ppt_w</p:attrName>
                                        </p:attrNameLst>
                                      </p:cBhvr>
                                      <p:tavLst>
                                        <p:tav tm="0">
                                          <p:val>
                                            <p:strVal val="#ppt_w*.05"/>
                                          </p:val>
                                        </p:tav>
                                        <p:tav tm="100000">
                                          <p:val>
                                            <p:strVal val="#ppt_w"/>
                                          </p:val>
                                        </p:tav>
                                      </p:tavLst>
                                    </p:anim>
                                    <p:anim calcmode="lin" valueType="num">
                                      <p:cBhvr>
                                        <p:cTn id="29" dur="1000" fill="hold"/>
                                        <p:tgtEl>
                                          <p:spTgt spid="3">
                                            <p:txEl>
                                              <p:pRg st="1" end="1"/>
                                            </p:txEl>
                                          </p:spTgt>
                                        </p:tgtEl>
                                        <p:attrNameLst>
                                          <p:attrName>ppt_h</p:attrName>
                                        </p:attrNameLst>
                                      </p:cBhvr>
                                      <p:tavLst>
                                        <p:tav tm="0">
                                          <p:val>
                                            <p:strVal val="#ppt_h"/>
                                          </p:val>
                                        </p:tav>
                                        <p:tav tm="100000">
                                          <p:val>
                                            <p:strVal val="#ppt_h"/>
                                          </p:val>
                                        </p:tav>
                                      </p:tavLst>
                                    </p:anim>
                                    <p:anim calcmode="lin" valueType="num">
                                      <p:cBhvr>
                                        <p:cTn id="30" dur="500" decel="50000" fill="hold">
                                          <p:stCondLst>
                                            <p:cond delay="0"/>
                                          </p:stCondLst>
                                        </p:cTn>
                                        <p:tgtEl>
                                          <p:spTgt spid="3">
                                            <p:txEl>
                                              <p:pRg st="1" end="1"/>
                                            </p:txEl>
                                          </p:spTgt>
                                        </p:tgtEl>
                                        <p:attrNameLst>
                                          <p:attrName>ppt_x</p:attrName>
                                        </p:attrNameLst>
                                      </p:cBhvr>
                                      <p:tavLst>
                                        <p:tav tm="0">
                                          <p:val>
                                            <p:strVal val="#ppt_x+.4"/>
                                          </p:val>
                                        </p:tav>
                                        <p:tav tm="100000">
                                          <p:val>
                                            <p:strVal val="#ppt_x"/>
                                          </p:val>
                                        </p:tav>
                                      </p:tavLst>
                                    </p:anim>
                                    <p:anim calcmode="lin" valueType="num">
                                      <p:cBhvr>
                                        <p:cTn id="31" dur="500" decel="50000" fill="hold">
                                          <p:stCondLst>
                                            <p:cond delay="0"/>
                                          </p:stCondLst>
                                        </p:cTn>
                                        <p:tgtEl>
                                          <p:spTgt spid="3">
                                            <p:txEl>
                                              <p:pRg st="1" end="1"/>
                                            </p:txEl>
                                          </p:spTgt>
                                        </p:tgtEl>
                                        <p:attrNameLst>
                                          <p:attrName>ppt_y</p:attrName>
                                        </p:attrNameLst>
                                      </p:cBhvr>
                                      <p:tavLst>
                                        <p:tav tm="0">
                                          <p:val>
                                            <p:strVal val="#ppt_y-.2"/>
                                          </p:val>
                                        </p:tav>
                                        <p:tav tm="100000">
                                          <p:val>
                                            <p:strVal val="#ppt_y+.1"/>
                                          </p:val>
                                        </p:tav>
                                      </p:tavLst>
                                    </p:anim>
                                    <p:anim calcmode="lin" valueType="num">
                                      <p:cBhvr>
                                        <p:cTn id="32" dur="500" accel="50000" fill="hold">
                                          <p:stCondLst>
                                            <p:cond delay="500"/>
                                          </p:stCondLst>
                                        </p:cTn>
                                        <p:tgtEl>
                                          <p:spTgt spid="3">
                                            <p:txEl>
                                              <p:pRg st="1" end="1"/>
                                            </p:txEl>
                                          </p:spTgt>
                                        </p:tgtEl>
                                        <p:attrNameLst>
                                          <p:attrName>ppt_y</p:attrName>
                                        </p:attrNameLst>
                                      </p:cBhvr>
                                      <p:tavLst>
                                        <p:tav tm="0">
                                          <p:val>
                                            <p:strVal val="#ppt_y+.1"/>
                                          </p:val>
                                        </p:tav>
                                        <p:tav tm="100000">
                                          <p:val>
                                            <p:strVal val="#ppt_y"/>
                                          </p:val>
                                        </p:tav>
                                      </p:tavLst>
                                    </p:anim>
                                    <p:animEffect transition="in" filter="fade">
                                      <p:cBhvr>
                                        <p:cTn id="33" dur="1000" decel="50000">
                                          <p:stCondLst>
                                            <p:cond delay="0"/>
                                          </p:stCondLst>
                                        </p:cTn>
                                        <p:tgtEl>
                                          <p:spTgt spid="3">
                                            <p:txEl>
                                              <p:pRg st="1" end="1"/>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5" presetClass="entr" presetSubtype="0" fill="hold" grpId="0" nodeType="clickEffect">
                                  <p:stCondLst>
                                    <p:cond delay="0"/>
                                  </p:stCondLst>
                                  <p:childTnLst>
                                    <p:set>
                                      <p:cBhvr>
                                        <p:cTn id="37" dur="1" fill="hold">
                                          <p:stCondLst>
                                            <p:cond delay="0"/>
                                          </p:stCondLst>
                                        </p:cTn>
                                        <p:tgtEl>
                                          <p:spTgt spid="3">
                                            <p:txEl>
                                              <p:pRg st="2" end="2"/>
                                            </p:txEl>
                                          </p:spTgt>
                                        </p:tgtEl>
                                        <p:attrNameLst>
                                          <p:attrName>style.visibility</p:attrName>
                                        </p:attrNameLst>
                                      </p:cBhvr>
                                      <p:to>
                                        <p:strVal val="visible"/>
                                      </p:to>
                                    </p:set>
                                    <p:anim calcmode="lin" valueType="num">
                                      <p:cBhvr>
                                        <p:cTn id="38" dur="500" decel="50000" fill="hold">
                                          <p:stCondLst>
                                            <p:cond delay="0"/>
                                          </p:stCondLst>
                                        </p:cTn>
                                        <p:tgtEl>
                                          <p:spTgt spid="3">
                                            <p:txEl>
                                              <p:pRg st="2" end="2"/>
                                            </p:txEl>
                                          </p:spTgt>
                                        </p:tgtEl>
                                        <p:attrNameLst>
                                          <p:attrName>style.rotation</p:attrName>
                                        </p:attrNameLst>
                                      </p:cBhvr>
                                      <p:tavLst>
                                        <p:tav tm="0">
                                          <p:val>
                                            <p:fltVal val="-90"/>
                                          </p:val>
                                        </p:tav>
                                        <p:tav tm="100000">
                                          <p:val>
                                            <p:fltVal val="0"/>
                                          </p:val>
                                        </p:tav>
                                      </p:tavLst>
                                    </p:anim>
                                    <p:anim calcmode="lin" valueType="num">
                                      <p:cBhvr>
                                        <p:cTn id="39" dur="500" decel="50000" fill="hold">
                                          <p:stCondLst>
                                            <p:cond delay="0"/>
                                          </p:stCondLst>
                                        </p:cTn>
                                        <p:tgtEl>
                                          <p:spTgt spid="3">
                                            <p:txEl>
                                              <p:pRg st="2" end="2"/>
                                            </p:txEl>
                                          </p:spTgt>
                                        </p:tgtEl>
                                        <p:attrNameLst>
                                          <p:attrName>ppt_w</p:attrName>
                                        </p:attrNameLst>
                                      </p:cBhvr>
                                      <p:tavLst>
                                        <p:tav tm="0">
                                          <p:val>
                                            <p:strVal val="#ppt_w"/>
                                          </p:val>
                                        </p:tav>
                                        <p:tav tm="100000">
                                          <p:val>
                                            <p:strVal val="#ppt_w*.05"/>
                                          </p:val>
                                        </p:tav>
                                      </p:tavLst>
                                    </p:anim>
                                    <p:anim calcmode="lin" valueType="num">
                                      <p:cBhvr>
                                        <p:cTn id="40" dur="500" accel="50000" fill="hold">
                                          <p:stCondLst>
                                            <p:cond delay="500"/>
                                          </p:stCondLst>
                                        </p:cTn>
                                        <p:tgtEl>
                                          <p:spTgt spid="3">
                                            <p:txEl>
                                              <p:pRg st="2" end="2"/>
                                            </p:txEl>
                                          </p:spTgt>
                                        </p:tgtEl>
                                        <p:attrNameLst>
                                          <p:attrName>ppt_w</p:attrName>
                                        </p:attrNameLst>
                                      </p:cBhvr>
                                      <p:tavLst>
                                        <p:tav tm="0">
                                          <p:val>
                                            <p:strVal val="#ppt_w*.05"/>
                                          </p:val>
                                        </p:tav>
                                        <p:tav tm="100000">
                                          <p:val>
                                            <p:strVal val="#ppt_w"/>
                                          </p:val>
                                        </p:tav>
                                      </p:tavLst>
                                    </p:anim>
                                    <p:anim calcmode="lin" valueType="num">
                                      <p:cBhvr>
                                        <p:cTn id="41" dur="1000" fill="hold"/>
                                        <p:tgtEl>
                                          <p:spTgt spid="3">
                                            <p:txEl>
                                              <p:pRg st="2" end="2"/>
                                            </p:txEl>
                                          </p:spTgt>
                                        </p:tgtEl>
                                        <p:attrNameLst>
                                          <p:attrName>ppt_h</p:attrName>
                                        </p:attrNameLst>
                                      </p:cBhvr>
                                      <p:tavLst>
                                        <p:tav tm="0">
                                          <p:val>
                                            <p:strVal val="#ppt_h"/>
                                          </p:val>
                                        </p:tav>
                                        <p:tav tm="100000">
                                          <p:val>
                                            <p:strVal val="#ppt_h"/>
                                          </p:val>
                                        </p:tav>
                                      </p:tavLst>
                                    </p:anim>
                                    <p:anim calcmode="lin" valueType="num">
                                      <p:cBhvr>
                                        <p:cTn id="42" dur="500" decel="50000" fill="hold">
                                          <p:stCondLst>
                                            <p:cond delay="0"/>
                                          </p:stCondLst>
                                        </p:cTn>
                                        <p:tgtEl>
                                          <p:spTgt spid="3">
                                            <p:txEl>
                                              <p:pRg st="2" end="2"/>
                                            </p:txEl>
                                          </p:spTgt>
                                        </p:tgtEl>
                                        <p:attrNameLst>
                                          <p:attrName>ppt_x</p:attrName>
                                        </p:attrNameLst>
                                      </p:cBhvr>
                                      <p:tavLst>
                                        <p:tav tm="0">
                                          <p:val>
                                            <p:strVal val="#ppt_x+.4"/>
                                          </p:val>
                                        </p:tav>
                                        <p:tav tm="100000">
                                          <p:val>
                                            <p:strVal val="#ppt_x"/>
                                          </p:val>
                                        </p:tav>
                                      </p:tavLst>
                                    </p:anim>
                                    <p:anim calcmode="lin" valueType="num">
                                      <p:cBhvr>
                                        <p:cTn id="43" dur="500" decel="50000" fill="hold">
                                          <p:stCondLst>
                                            <p:cond delay="0"/>
                                          </p:stCondLst>
                                        </p:cTn>
                                        <p:tgtEl>
                                          <p:spTgt spid="3">
                                            <p:txEl>
                                              <p:pRg st="2" end="2"/>
                                            </p:txEl>
                                          </p:spTgt>
                                        </p:tgtEl>
                                        <p:attrNameLst>
                                          <p:attrName>ppt_y</p:attrName>
                                        </p:attrNameLst>
                                      </p:cBhvr>
                                      <p:tavLst>
                                        <p:tav tm="0">
                                          <p:val>
                                            <p:strVal val="#ppt_y-.2"/>
                                          </p:val>
                                        </p:tav>
                                        <p:tav tm="100000">
                                          <p:val>
                                            <p:strVal val="#ppt_y+.1"/>
                                          </p:val>
                                        </p:tav>
                                      </p:tavLst>
                                    </p:anim>
                                    <p:anim calcmode="lin" valueType="num">
                                      <p:cBhvr>
                                        <p:cTn id="44" dur="500" accel="50000" fill="hold">
                                          <p:stCondLst>
                                            <p:cond delay="500"/>
                                          </p:stCondLst>
                                        </p:cTn>
                                        <p:tgtEl>
                                          <p:spTgt spid="3">
                                            <p:txEl>
                                              <p:pRg st="2" end="2"/>
                                            </p:txEl>
                                          </p:spTgt>
                                        </p:tgtEl>
                                        <p:attrNameLst>
                                          <p:attrName>ppt_y</p:attrName>
                                        </p:attrNameLst>
                                      </p:cBhvr>
                                      <p:tavLst>
                                        <p:tav tm="0">
                                          <p:val>
                                            <p:strVal val="#ppt_y+.1"/>
                                          </p:val>
                                        </p:tav>
                                        <p:tav tm="100000">
                                          <p:val>
                                            <p:strVal val="#ppt_y"/>
                                          </p:val>
                                        </p:tav>
                                      </p:tavLst>
                                    </p:anim>
                                    <p:animEffect transition="in" filter="fade">
                                      <p:cBhvr>
                                        <p:cTn id="45" dur="1000" decel="50000">
                                          <p:stCondLst>
                                            <p:cond delay="0"/>
                                          </p:stCondLst>
                                        </p:cTn>
                                        <p:tgtEl>
                                          <p:spTgt spid="3">
                                            <p:txEl>
                                              <p:pRg st="2" end="2"/>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5" presetClass="entr" presetSubtype="0" fill="hold" grpId="0" nodeType="clickEffect">
                                  <p:stCondLst>
                                    <p:cond delay="0"/>
                                  </p:stCondLst>
                                  <p:childTnLst>
                                    <p:set>
                                      <p:cBhvr>
                                        <p:cTn id="49" dur="1" fill="hold">
                                          <p:stCondLst>
                                            <p:cond delay="0"/>
                                          </p:stCondLst>
                                        </p:cTn>
                                        <p:tgtEl>
                                          <p:spTgt spid="3">
                                            <p:txEl>
                                              <p:pRg st="3" end="3"/>
                                            </p:txEl>
                                          </p:spTgt>
                                        </p:tgtEl>
                                        <p:attrNameLst>
                                          <p:attrName>style.visibility</p:attrName>
                                        </p:attrNameLst>
                                      </p:cBhvr>
                                      <p:to>
                                        <p:strVal val="visible"/>
                                      </p:to>
                                    </p:set>
                                    <p:anim calcmode="lin" valueType="num">
                                      <p:cBhvr>
                                        <p:cTn id="50" dur="500" decel="50000" fill="hold">
                                          <p:stCondLst>
                                            <p:cond delay="0"/>
                                          </p:stCondLst>
                                        </p:cTn>
                                        <p:tgtEl>
                                          <p:spTgt spid="3">
                                            <p:txEl>
                                              <p:pRg st="3" end="3"/>
                                            </p:txEl>
                                          </p:spTgt>
                                        </p:tgtEl>
                                        <p:attrNameLst>
                                          <p:attrName>style.rotation</p:attrName>
                                        </p:attrNameLst>
                                      </p:cBhvr>
                                      <p:tavLst>
                                        <p:tav tm="0">
                                          <p:val>
                                            <p:fltVal val="-90"/>
                                          </p:val>
                                        </p:tav>
                                        <p:tav tm="100000">
                                          <p:val>
                                            <p:fltVal val="0"/>
                                          </p:val>
                                        </p:tav>
                                      </p:tavLst>
                                    </p:anim>
                                    <p:anim calcmode="lin" valueType="num">
                                      <p:cBhvr>
                                        <p:cTn id="51" dur="500" decel="50000" fill="hold">
                                          <p:stCondLst>
                                            <p:cond delay="0"/>
                                          </p:stCondLst>
                                        </p:cTn>
                                        <p:tgtEl>
                                          <p:spTgt spid="3">
                                            <p:txEl>
                                              <p:pRg st="3" end="3"/>
                                            </p:txEl>
                                          </p:spTgt>
                                        </p:tgtEl>
                                        <p:attrNameLst>
                                          <p:attrName>ppt_w</p:attrName>
                                        </p:attrNameLst>
                                      </p:cBhvr>
                                      <p:tavLst>
                                        <p:tav tm="0">
                                          <p:val>
                                            <p:strVal val="#ppt_w"/>
                                          </p:val>
                                        </p:tav>
                                        <p:tav tm="100000">
                                          <p:val>
                                            <p:strVal val="#ppt_w*.05"/>
                                          </p:val>
                                        </p:tav>
                                      </p:tavLst>
                                    </p:anim>
                                    <p:anim calcmode="lin" valueType="num">
                                      <p:cBhvr>
                                        <p:cTn id="52" dur="500" accel="50000" fill="hold">
                                          <p:stCondLst>
                                            <p:cond delay="500"/>
                                          </p:stCondLst>
                                        </p:cTn>
                                        <p:tgtEl>
                                          <p:spTgt spid="3">
                                            <p:txEl>
                                              <p:pRg st="3" end="3"/>
                                            </p:txEl>
                                          </p:spTgt>
                                        </p:tgtEl>
                                        <p:attrNameLst>
                                          <p:attrName>ppt_w</p:attrName>
                                        </p:attrNameLst>
                                      </p:cBhvr>
                                      <p:tavLst>
                                        <p:tav tm="0">
                                          <p:val>
                                            <p:strVal val="#ppt_w*.05"/>
                                          </p:val>
                                        </p:tav>
                                        <p:tav tm="100000">
                                          <p:val>
                                            <p:strVal val="#ppt_w"/>
                                          </p:val>
                                        </p:tav>
                                      </p:tavLst>
                                    </p:anim>
                                    <p:anim calcmode="lin" valueType="num">
                                      <p:cBhvr>
                                        <p:cTn id="53" dur="1000" fill="hold"/>
                                        <p:tgtEl>
                                          <p:spTgt spid="3">
                                            <p:txEl>
                                              <p:pRg st="3" end="3"/>
                                            </p:txEl>
                                          </p:spTgt>
                                        </p:tgtEl>
                                        <p:attrNameLst>
                                          <p:attrName>ppt_h</p:attrName>
                                        </p:attrNameLst>
                                      </p:cBhvr>
                                      <p:tavLst>
                                        <p:tav tm="0">
                                          <p:val>
                                            <p:strVal val="#ppt_h"/>
                                          </p:val>
                                        </p:tav>
                                        <p:tav tm="100000">
                                          <p:val>
                                            <p:strVal val="#ppt_h"/>
                                          </p:val>
                                        </p:tav>
                                      </p:tavLst>
                                    </p:anim>
                                    <p:anim calcmode="lin" valueType="num">
                                      <p:cBhvr>
                                        <p:cTn id="54" dur="500" decel="50000" fill="hold">
                                          <p:stCondLst>
                                            <p:cond delay="0"/>
                                          </p:stCondLst>
                                        </p:cTn>
                                        <p:tgtEl>
                                          <p:spTgt spid="3">
                                            <p:txEl>
                                              <p:pRg st="3" end="3"/>
                                            </p:txEl>
                                          </p:spTgt>
                                        </p:tgtEl>
                                        <p:attrNameLst>
                                          <p:attrName>ppt_x</p:attrName>
                                        </p:attrNameLst>
                                      </p:cBhvr>
                                      <p:tavLst>
                                        <p:tav tm="0">
                                          <p:val>
                                            <p:strVal val="#ppt_x+.4"/>
                                          </p:val>
                                        </p:tav>
                                        <p:tav tm="100000">
                                          <p:val>
                                            <p:strVal val="#ppt_x"/>
                                          </p:val>
                                        </p:tav>
                                      </p:tavLst>
                                    </p:anim>
                                    <p:anim calcmode="lin" valueType="num">
                                      <p:cBhvr>
                                        <p:cTn id="55" dur="500" decel="50000" fill="hold">
                                          <p:stCondLst>
                                            <p:cond delay="0"/>
                                          </p:stCondLst>
                                        </p:cTn>
                                        <p:tgtEl>
                                          <p:spTgt spid="3">
                                            <p:txEl>
                                              <p:pRg st="3" end="3"/>
                                            </p:txEl>
                                          </p:spTgt>
                                        </p:tgtEl>
                                        <p:attrNameLst>
                                          <p:attrName>ppt_y</p:attrName>
                                        </p:attrNameLst>
                                      </p:cBhvr>
                                      <p:tavLst>
                                        <p:tav tm="0">
                                          <p:val>
                                            <p:strVal val="#ppt_y-.2"/>
                                          </p:val>
                                        </p:tav>
                                        <p:tav tm="100000">
                                          <p:val>
                                            <p:strVal val="#ppt_y+.1"/>
                                          </p:val>
                                        </p:tav>
                                      </p:tavLst>
                                    </p:anim>
                                    <p:anim calcmode="lin" valueType="num">
                                      <p:cBhvr>
                                        <p:cTn id="56" dur="500" accel="50000" fill="hold">
                                          <p:stCondLst>
                                            <p:cond delay="500"/>
                                          </p:stCondLst>
                                        </p:cTn>
                                        <p:tgtEl>
                                          <p:spTgt spid="3">
                                            <p:txEl>
                                              <p:pRg st="3" end="3"/>
                                            </p:txEl>
                                          </p:spTgt>
                                        </p:tgtEl>
                                        <p:attrNameLst>
                                          <p:attrName>ppt_y</p:attrName>
                                        </p:attrNameLst>
                                      </p:cBhvr>
                                      <p:tavLst>
                                        <p:tav tm="0">
                                          <p:val>
                                            <p:strVal val="#ppt_y+.1"/>
                                          </p:val>
                                        </p:tav>
                                        <p:tav tm="100000">
                                          <p:val>
                                            <p:strVal val="#ppt_y"/>
                                          </p:val>
                                        </p:tav>
                                      </p:tavLst>
                                    </p:anim>
                                    <p:animEffect transition="in" filter="fade">
                                      <p:cBhvr>
                                        <p:cTn id="57" dur="1000" decel="50000">
                                          <p:stCondLst>
                                            <p:cond delay="0"/>
                                          </p:stCondLst>
                                        </p:cTn>
                                        <p:tgtEl>
                                          <p:spTgt spid="3">
                                            <p:txEl>
                                              <p:pRg st="3" end="3"/>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5" presetClass="entr" presetSubtype="0" fill="hold" grpId="0" nodeType="clickEffect">
                                  <p:stCondLst>
                                    <p:cond delay="0"/>
                                  </p:stCondLst>
                                  <p:childTnLst>
                                    <p:set>
                                      <p:cBhvr>
                                        <p:cTn id="61" dur="1" fill="hold">
                                          <p:stCondLst>
                                            <p:cond delay="0"/>
                                          </p:stCondLst>
                                        </p:cTn>
                                        <p:tgtEl>
                                          <p:spTgt spid="3">
                                            <p:txEl>
                                              <p:pRg st="4" end="4"/>
                                            </p:txEl>
                                          </p:spTgt>
                                        </p:tgtEl>
                                        <p:attrNameLst>
                                          <p:attrName>style.visibility</p:attrName>
                                        </p:attrNameLst>
                                      </p:cBhvr>
                                      <p:to>
                                        <p:strVal val="visible"/>
                                      </p:to>
                                    </p:set>
                                    <p:anim calcmode="lin" valueType="num">
                                      <p:cBhvr>
                                        <p:cTn id="62" dur="500" decel="50000" fill="hold">
                                          <p:stCondLst>
                                            <p:cond delay="0"/>
                                          </p:stCondLst>
                                        </p:cTn>
                                        <p:tgtEl>
                                          <p:spTgt spid="3">
                                            <p:txEl>
                                              <p:pRg st="4" end="4"/>
                                            </p:txEl>
                                          </p:spTgt>
                                        </p:tgtEl>
                                        <p:attrNameLst>
                                          <p:attrName>style.rotation</p:attrName>
                                        </p:attrNameLst>
                                      </p:cBhvr>
                                      <p:tavLst>
                                        <p:tav tm="0">
                                          <p:val>
                                            <p:fltVal val="-90"/>
                                          </p:val>
                                        </p:tav>
                                        <p:tav tm="100000">
                                          <p:val>
                                            <p:fltVal val="0"/>
                                          </p:val>
                                        </p:tav>
                                      </p:tavLst>
                                    </p:anim>
                                    <p:anim calcmode="lin" valueType="num">
                                      <p:cBhvr>
                                        <p:cTn id="63" dur="500" decel="50000" fill="hold">
                                          <p:stCondLst>
                                            <p:cond delay="0"/>
                                          </p:stCondLst>
                                        </p:cTn>
                                        <p:tgtEl>
                                          <p:spTgt spid="3">
                                            <p:txEl>
                                              <p:pRg st="4" end="4"/>
                                            </p:txEl>
                                          </p:spTgt>
                                        </p:tgtEl>
                                        <p:attrNameLst>
                                          <p:attrName>ppt_w</p:attrName>
                                        </p:attrNameLst>
                                      </p:cBhvr>
                                      <p:tavLst>
                                        <p:tav tm="0">
                                          <p:val>
                                            <p:strVal val="#ppt_w"/>
                                          </p:val>
                                        </p:tav>
                                        <p:tav tm="100000">
                                          <p:val>
                                            <p:strVal val="#ppt_w*.05"/>
                                          </p:val>
                                        </p:tav>
                                      </p:tavLst>
                                    </p:anim>
                                    <p:anim calcmode="lin" valueType="num">
                                      <p:cBhvr>
                                        <p:cTn id="64" dur="500" accel="50000" fill="hold">
                                          <p:stCondLst>
                                            <p:cond delay="500"/>
                                          </p:stCondLst>
                                        </p:cTn>
                                        <p:tgtEl>
                                          <p:spTgt spid="3">
                                            <p:txEl>
                                              <p:pRg st="4" end="4"/>
                                            </p:txEl>
                                          </p:spTgt>
                                        </p:tgtEl>
                                        <p:attrNameLst>
                                          <p:attrName>ppt_w</p:attrName>
                                        </p:attrNameLst>
                                      </p:cBhvr>
                                      <p:tavLst>
                                        <p:tav tm="0">
                                          <p:val>
                                            <p:strVal val="#ppt_w*.05"/>
                                          </p:val>
                                        </p:tav>
                                        <p:tav tm="100000">
                                          <p:val>
                                            <p:strVal val="#ppt_w"/>
                                          </p:val>
                                        </p:tav>
                                      </p:tavLst>
                                    </p:anim>
                                    <p:anim calcmode="lin" valueType="num">
                                      <p:cBhvr>
                                        <p:cTn id="65" dur="1000" fill="hold"/>
                                        <p:tgtEl>
                                          <p:spTgt spid="3">
                                            <p:txEl>
                                              <p:pRg st="4" end="4"/>
                                            </p:txEl>
                                          </p:spTgt>
                                        </p:tgtEl>
                                        <p:attrNameLst>
                                          <p:attrName>ppt_h</p:attrName>
                                        </p:attrNameLst>
                                      </p:cBhvr>
                                      <p:tavLst>
                                        <p:tav tm="0">
                                          <p:val>
                                            <p:strVal val="#ppt_h"/>
                                          </p:val>
                                        </p:tav>
                                        <p:tav tm="100000">
                                          <p:val>
                                            <p:strVal val="#ppt_h"/>
                                          </p:val>
                                        </p:tav>
                                      </p:tavLst>
                                    </p:anim>
                                    <p:anim calcmode="lin" valueType="num">
                                      <p:cBhvr>
                                        <p:cTn id="66" dur="500" decel="50000" fill="hold">
                                          <p:stCondLst>
                                            <p:cond delay="0"/>
                                          </p:stCondLst>
                                        </p:cTn>
                                        <p:tgtEl>
                                          <p:spTgt spid="3">
                                            <p:txEl>
                                              <p:pRg st="4" end="4"/>
                                            </p:txEl>
                                          </p:spTgt>
                                        </p:tgtEl>
                                        <p:attrNameLst>
                                          <p:attrName>ppt_x</p:attrName>
                                        </p:attrNameLst>
                                      </p:cBhvr>
                                      <p:tavLst>
                                        <p:tav tm="0">
                                          <p:val>
                                            <p:strVal val="#ppt_x+.4"/>
                                          </p:val>
                                        </p:tav>
                                        <p:tav tm="100000">
                                          <p:val>
                                            <p:strVal val="#ppt_x"/>
                                          </p:val>
                                        </p:tav>
                                      </p:tavLst>
                                    </p:anim>
                                    <p:anim calcmode="lin" valueType="num">
                                      <p:cBhvr>
                                        <p:cTn id="67" dur="500" decel="50000" fill="hold">
                                          <p:stCondLst>
                                            <p:cond delay="0"/>
                                          </p:stCondLst>
                                        </p:cTn>
                                        <p:tgtEl>
                                          <p:spTgt spid="3">
                                            <p:txEl>
                                              <p:pRg st="4" end="4"/>
                                            </p:txEl>
                                          </p:spTgt>
                                        </p:tgtEl>
                                        <p:attrNameLst>
                                          <p:attrName>ppt_y</p:attrName>
                                        </p:attrNameLst>
                                      </p:cBhvr>
                                      <p:tavLst>
                                        <p:tav tm="0">
                                          <p:val>
                                            <p:strVal val="#ppt_y-.2"/>
                                          </p:val>
                                        </p:tav>
                                        <p:tav tm="100000">
                                          <p:val>
                                            <p:strVal val="#ppt_y+.1"/>
                                          </p:val>
                                        </p:tav>
                                      </p:tavLst>
                                    </p:anim>
                                    <p:anim calcmode="lin" valueType="num">
                                      <p:cBhvr>
                                        <p:cTn id="68" dur="500" accel="50000" fill="hold">
                                          <p:stCondLst>
                                            <p:cond delay="500"/>
                                          </p:stCondLst>
                                        </p:cTn>
                                        <p:tgtEl>
                                          <p:spTgt spid="3">
                                            <p:txEl>
                                              <p:pRg st="4" end="4"/>
                                            </p:txEl>
                                          </p:spTgt>
                                        </p:tgtEl>
                                        <p:attrNameLst>
                                          <p:attrName>ppt_y</p:attrName>
                                        </p:attrNameLst>
                                      </p:cBhvr>
                                      <p:tavLst>
                                        <p:tav tm="0">
                                          <p:val>
                                            <p:strVal val="#ppt_y+.1"/>
                                          </p:val>
                                        </p:tav>
                                        <p:tav tm="100000">
                                          <p:val>
                                            <p:strVal val="#ppt_y"/>
                                          </p:val>
                                        </p:tav>
                                      </p:tavLst>
                                    </p:anim>
                                    <p:animEffect transition="in" filter="fade">
                                      <p:cBhvr>
                                        <p:cTn id="69" dur="1000" decel="50000">
                                          <p:stCondLst>
                                            <p:cond delay="0"/>
                                          </p:stCondLst>
                                        </p:cTn>
                                        <p:tgtEl>
                                          <p:spTgt spid="3">
                                            <p:txEl>
                                              <p:pRg st="4" end="4"/>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37" presetClass="entr" presetSubtype="0" fill="hold" nodeType="clickEffect">
                                  <p:stCondLst>
                                    <p:cond delay="0"/>
                                  </p:stCondLst>
                                  <p:childTnLst>
                                    <p:set>
                                      <p:cBhvr>
                                        <p:cTn id="73" dur="1" fill="hold">
                                          <p:stCondLst>
                                            <p:cond delay="0"/>
                                          </p:stCondLst>
                                        </p:cTn>
                                        <p:tgtEl>
                                          <p:spTgt spid="4"/>
                                        </p:tgtEl>
                                        <p:attrNameLst>
                                          <p:attrName>style.visibility</p:attrName>
                                        </p:attrNameLst>
                                      </p:cBhvr>
                                      <p:to>
                                        <p:strVal val="visible"/>
                                      </p:to>
                                    </p:set>
                                    <p:animEffect transition="in" filter="fade">
                                      <p:cBhvr>
                                        <p:cTn id="74" dur="1000"/>
                                        <p:tgtEl>
                                          <p:spTgt spid="4"/>
                                        </p:tgtEl>
                                      </p:cBhvr>
                                    </p:animEffect>
                                    <p:anim calcmode="lin" valueType="num">
                                      <p:cBhvr>
                                        <p:cTn id="75" dur="1000" fill="hold"/>
                                        <p:tgtEl>
                                          <p:spTgt spid="4"/>
                                        </p:tgtEl>
                                        <p:attrNameLst>
                                          <p:attrName>ppt_x</p:attrName>
                                        </p:attrNameLst>
                                      </p:cBhvr>
                                      <p:tavLst>
                                        <p:tav tm="0">
                                          <p:val>
                                            <p:strVal val="#ppt_x"/>
                                          </p:val>
                                        </p:tav>
                                        <p:tav tm="100000">
                                          <p:val>
                                            <p:strVal val="#ppt_x"/>
                                          </p:val>
                                        </p:tav>
                                      </p:tavLst>
                                    </p:anim>
                                    <p:anim calcmode="lin" valueType="num">
                                      <p:cBhvr>
                                        <p:cTn id="76" dur="900" decel="100000" fill="hold"/>
                                        <p:tgtEl>
                                          <p:spTgt spid="4"/>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15" presetClass="entr" presetSubtype="0" fill="hold" nodeType="clickEffect">
                                  <p:stCondLst>
                                    <p:cond delay="0"/>
                                  </p:stCondLst>
                                  <p:childTnLst>
                                    <p:set>
                                      <p:cBhvr>
                                        <p:cTn id="81" dur="1" fill="hold">
                                          <p:stCondLst>
                                            <p:cond delay="0"/>
                                          </p:stCondLst>
                                        </p:cTn>
                                        <p:tgtEl>
                                          <p:spTgt spid="5"/>
                                        </p:tgtEl>
                                        <p:attrNameLst>
                                          <p:attrName>style.visibility</p:attrName>
                                        </p:attrNameLst>
                                      </p:cBhvr>
                                      <p:to>
                                        <p:strVal val="visible"/>
                                      </p:to>
                                    </p:set>
                                    <p:anim calcmode="lin" valueType="num">
                                      <p:cBhvr>
                                        <p:cTn id="82" dur="1000" fill="hold"/>
                                        <p:tgtEl>
                                          <p:spTgt spid="5"/>
                                        </p:tgtEl>
                                        <p:attrNameLst>
                                          <p:attrName>ppt_w</p:attrName>
                                        </p:attrNameLst>
                                      </p:cBhvr>
                                      <p:tavLst>
                                        <p:tav tm="0">
                                          <p:val>
                                            <p:fltVal val="0"/>
                                          </p:val>
                                        </p:tav>
                                        <p:tav tm="100000">
                                          <p:val>
                                            <p:strVal val="#ppt_w"/>
                                          </p:val>
                                        </p:tav>
                                      </p:tavLst>
                                    </p:anim>
                                    <p:anim calcmode="lin" valueType="num">
                                      <p:cBhvr>
                                        <p:cTn id="83" dur="1000" fill="hold"/>
                                        <p:tgtEl>
                                          <p:spTgt spid="5"/>
                                        </p:tgtEl>
                                        <p:attrNameLst>
                                          <p:attrName>ppt_h</p:attrName>
                                        </p:attrNameLst>
                                      </p:cBhvr>
                                      <p:tavLst>
                                        <p:tav tm="0">
                                          <p:val>
                                            <p:fltVal val="0"/>
                                          </p:val>
                                        </p:tav>
                                        <p:tav tm="100000">
                                          <p:val>
                                            <p:strVal val="#ppt_h"/>
                                          </p:val>
                                        </p:tav>
                                      </p:tavLst>
                                    </p:anim>
                                    <p:anim calcmode="lin" valueType="num">
                                      <p:cBhvr>
                                        <p:cTn id="84"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85" dur="1000" fill="hold"/>
                                        <p:tgtEl>
                                          <p:spTgt spid="5"/>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theme/theme1.xml><?xml version="1.0" encoding="utf-8"?>
<a:theme xmlns:a="http://schemas.openxmlformats.org/drawingml/2006/main" name="Thatch">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Median">
      <a:maj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hatch">
      <a:fillStyleLst>
        <a:solidFill>
          <a:schemeClr val="phClr"/>
        </a:solidFill>
        <a:gradFill rotWithShape="1">
          <a:gsLst>
            <a:gs pos="0">
              <a:schemeClr val="phClr">
                <a:tint val="79000"/>
                <a:satMod val="180000"/>
              </a:schemeClr>
            </a:gs>
            <a:gs pos="65000">
              <a:schemeClr val="phClr">
                <a:tint val="52000"/>
                <a:satMod val="250000"/>
              </a:schemeClr>
            </a:gs>
            <a:gs pos="100000">
              <a:schemeClr val="phClr">
                <a:tint val="29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15875" cap="flat" cmpd="sng" algn="ctr">
          <a:solidFill>
            <a:schemeClr val="phClr"/>
          </a:solidFill>
          <a:prstDash val="solid"/>
        </a:ln>
        <a:ln w="38100" cap="flat" cmpd="sng" algn="ctr">
          <a:solidFill>
            <a:schemeClr val="phClr"/>
          </a:solidFill>
          <a:prstDash val="solid"/>
        </a:ln>
      </a:lnStyleLst>
      <a:effectStyleLst>
        <a:effectStyle>
          <a:effectLst>
            <a:outerShdw blurRad="63500" dist="25400" dir="5400000" rotWithShape="0">
              <a:srgbClr val="000000">
                <a:alpha val="43000"/>
              </a:srgbClr>
            </a:outerShdw>
          </a:effectLst>
        </a:effectStyle>
        <a:effectStyle>
          <a:effectLst>
            <a:outerShdw blurRad="63500" dist="25400" dir="5400000" rotWithShape="0">
              <a:srgbClr val="000000">
                <a:alpha val="43000"/>
              </a:srgbClr>
            </a:outerShdw>
          </a:effectLst>
          <a:scene3d>
            <a:camera prst="orthographicFront">
              <a:rot lat="0" lon="0" rev="0"/>
            </a:camera>
            <a:lightRig rig="brightRoom" dir="t">
              <a:rot lat="0" lon="0" rev="8700000"/>
            </a:lightRig>
          </a:scene3d>
          <a:sp3d contourW="12700" prstMaterial="dkEdge">
            <a:bevelT w="0" h="0" prst="relaxedInset"/>
            <a:contourClr>
              <a:schemeClr val="phClr">
                <a:shade val="65000"/>
                <a:satMod val="150000"/>
              </a:schemeClr>
            </a:contourClr>
          </a:sp3d>
        </a:effectStyle>
        <a:effectStyle>
          <a:effectLst>
            <a:outerShdw blurRad="63500" dist="25400" dir="5400000" rotWithShape="0">
              <a:srgbClr val="000000">
                <a:alpha val="43000"/>
              </a:srgbClr>
            </a:outerShdw>
          </a:effectLst>
          <a:scene3d>
            <a:camera prst="orthographicFront">
              <a:rot lat="0" lon="0" rev="0"/>
            </a:camera>
            <a:lightRig rig="glow" dir="t">
              <a:rot lat="0" lon="0" rev="13200000"/>
            </a:lightRig>
          </a:scene3d>
          <a:sp3d prstMaterial="dkEdge">
            <a:bevelT w="63500" h="50800" prst="relaxedInset"/>
          </a:sp3d>
        </a:effectStyle>
      </a:effectStyleLst>
      <a:bgFillStyleLst>
        <a:solidFill>
          <a:schemeClr val="phClr"/>
        </a:solidFill>
        <a:gradFill rotWithShape="1">
          <a:gsLst>
            <a:gs pos="0">
              <a:schemeClr val="phClr">
                <a:tint val="85000"/>
                <a:shade val="95000"/>
                <a:satMod val="200000"/>
              </a:schemeClr>
            </a:gs>
            <a:gs pos="53000">
              <a:schemeClr val="phClr">
                <a:shade val="60000"/>
                <a:satMod val="220000"/>
              </a:schemeClr>
            </a:gs>
            <a:gs pos="100000">
              <a:schemeClr val="phClr">
                <a:shade val="45000"/>
                <a:satMod val="220000"/>
              </a:schemeClr>
            </a:gs>
          </a:gsLst>
          <a:lin ang="16200000" scaled="0"/>
        </a:gradFill>
        <a:gradFill rotWithShape="1">
          <a:gsLst>
            <a:gs pos="0">
              <a:schemeClr val="phClr">
                <a:tint val="83000"/>
                <a:shade val="97000"/>
                <a:satMod val="230000"/>
              </a:schemeClr>
            </a:gs>
            <a:gs pos="100000">
              <a:schemeClr val="phClr">
                <a:shade val="35000"/>
                <a:satMod val="250000"/>
              </a:schemeClr>
            </a:gs>
          </a:gsLst>
          <a:path path="circle">
            <a:fillToRect l="15000" t="50000" r="85000" b="6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Thatch</Template>
  <TotalTime>675</TotalTime>
  <Words>840</Words>
  <Application>Microsoft Office PowerPoint</Application>
  <PresentationFormat>On-screen Show (4:3)</PresentationFormat>
  <Paragraphs>70</Paragraphs>
  <Slides>10</Slides>
  <Notes>1</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Thatch</vt:lpstr>
      <vt:lpstr>Eating Disorders </vt:lpstr>
      <vt:lpstr>Bulimia</vt:lpstr>
      <vt:lpstr>PowerPoint Presentation</vt:lpstr>
      <vt:lpstr>Anorexia what is it?</vt:lpstr>
      <vt:lpstr>Effects and pics</vt:lpstr>
      <vt:lpstr>Videos!!!  </vt:lpstr>
      <vt:lpstr>Compulsive overeating  disorder   </vt:lpstr>
      <vt:lpstr>Effects</vt:lpstr>
      <vt:lpstr>Thank you for watching</vt:lpstr>
      <vt:lpstr>Web Sites</vt:lpstr>
    </vt:vector>
  </TitlesOfParts>
  <Company>CSSD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Chemical reactions</dc:title>
  <dc:creator>Emily Rabik7</dc:creator>
  <cp:lastModifiedBy>Install</cp:lastModifiedBy>
  <cp:revision>59</cp:revision>
  <dcterms:created xsi:type="dcterms:W3CDTF">2012-10-17T14:45:09Z</dcterms:created>
  <dcterms:modified xsi:type="dcterms:W3CDTF">2013-03-21T20:04:51Z</dcterms:modified>
</cp:coreProperties>
</file>